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6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7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8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9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1" r:id="rId1"/>
    <p:sldMasterId id="2147483898" r:id="rId2"/>
    <p:sldMasterId id="2147483903" r:id="rId3"/>
    <p:sldMasterId id="2147483906" r:id="rId4"/>
    <p:sldMasterId id="2147483968" r:id="rId5"/>
    <p:sldMasterId id="2147483996" r:id="rId6"/>
    <p:sldMasterId id="2147484030" r:id="rId7"/>
    <p:sldMasterId id="2147484059" r:id="rId8"/>
    <p:sldMasterId id="2147484113" r:id="rId9"/>
  </p:sldMasterIdLst>
  <p:sldIdLst>
    <p:sldId id="262" r:id="rId10"/>
    <p:sldId id="258" r:id="rId11"/>
    <p:sldId id="260" r:id="rId12"/>
    <p:sldId id="261" r:id="rId13"/>
    <p:sldId id="265" r:id="rId14"/>
    <p:sldId id="267" r:id="rId15"/>
    <p:sldId id="266" r:id="rId16"/>
    <p:sldId id="257" r:id="rId17"/>
    <p:sldId id="264" r:id="rId18"/>
    <p:sldId id="268" r:id="rId1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-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tableStyles" Target="tableStyle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6B026A-B10B-4C35-AD6C-2685D80A124F}" type="doc">
      <dgm:prSet loTypeId="urn:microsoft.com/office/officeart/2005/8/layout/hList1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3363FD83-4DBD-4B0F-9F01-1CFD4F0DD957}">
      <dgm:prSet phldrT="[Text]"/>
      <dgm:spPr/>
      <dgm:t>
        <a:bodyPr/>
        <a:lstStyle/>
        <a:p>
          <a:r>
            <a:rPr lang="en-US" dirty="0"/>
            <a:t>Backend</a:t>
          </a:r>
        </a:p>
      </dgm:t>
    </dgm:pt>
    <dgm:pt modelId="{68FD598A-BB7B-4EDC-81CD-9EDEEE33528C}" type="parTrans" cxnId="{CCF1C070-14BA-430A-873F-B063AFAEFEAB}">
      <dgm:prSet/>
      <dgm:spPr/>
      <dgm:t>
        <a:bodyPr/>
        <a:lstStyle/>
        <a:p>
          <a:endParaRPr lang="en-US"/>
        </a:p>
      </dgm:t>
    </dgm:pt>
    <dgm:pt modelId="{2B8A4725-4907-4408-8D5D-309F99E394B9}" type="sibTrans" cxnId="{CCF1C070-14BA-430A-873F-B063AFAEFEAB}">
      <dgm:prSet/>
      <dgm:spPr/>
      <dgm:t>
        <a:bodyPr/>
        <a:lstStyle/>
        <a:p>
          <a:endParaRPr lang="en-US"/>
        </a:p>
      </dgm:t>
    </dgm:pt>
    <dgm:pt modelId="{C5F317C0-9675-44A3-89E6-C65A010E857A}">
      <dgm:prSet phldrT="[Text]"/>
      <dgm:spPr/>
      <dgm:t>
        <a:bodyPr/>
        <a:lstStyle/>
        <a:p>
          <a:r>
            <a:rPr lang="en-US" dirty="0"/>
            <a:t>Java</a:t>
          </a:r>
        </a:p>
      </dgm:t>
    </dgm:pt>
    <dgm:pt modelId="{29CF2BB2-5349-43FC-899C-50384ACEBC69}" type="parTrans" cxnId="{A757BC4D-DA24-4327-B360-690EAECC15D2}">
      <dgm:prSet/>
      <dgm:spPr/>
      <dgm:t>
        <a:bodyPr/>
        <a:lstStyle/>
        <a:p>
          <a:endParaRPr lang="en-US"/>
        </a:p>
      </dgm:t>
    </dgm:pt>
    <dgm:pt modelId="{BA2B7E79-368D-41F7-B116-DC53CA1A22AA}" type="sibTrans" cxnId="{A757BC4D-DA24-4327-B360-690EAECC15D2}">
      <dgm:prSet/>
      <dgm:spPr/>
      <dgm:t>
        <a:bodyPr/>
        <a:lstStyle/>
        <a:p>
          <a:endParaRPr lang="en-US"/>
        </a:p>
      </dgm:t>
    </dgm:pt>
    <dgm:pt modelId="{FBB64EB0-6F0F-4B5C-84E0-A0A38EA5B238}">
      <dgm:prSet phldrT="[Text]"/>
      <dgm:spPr/>
      <dgm:t>
        <a:bodyPr/>
        <a:lstStyle/>
        <a:p>
          <a:r>
            <a:rPr lang="en-US" dirty="0"/>
            <a:t>Spring Boot</a:t>
          </a:r>
        </a:p>
      </dgm:t>
    </dgm:pt>
    <dgm:pt modelId="{AB855F62-65EA-4B0A-AEB6-E59DF8F3AC88}" type="parTrans" cxnId="{ABC23339-2033-48BB-BB95-52A0B3271C2B}">
      <dgm:prSet/>
      <dgm:spPr/>
      <dgm:t>
        <a:bodyPr/>
        <a:lstStyle/>
        <a:p>
          <a:endParaRPr lang="en-US"/>
        </a:p>
      </dgm:t>
    </dgm:pt>
    <dgm:pt modelId="{D59D584D-5C66-4E60-9012-27FE883B30F1}" type="sibTrans" cxnId="{ABC23339-2033-48BB-BB95-52A0B3271C2B}">
      <dgm:prSet/>
      <dgm:spPr/>
      <dgm:t>
        <a:bodyPr/>
        <a:lstStyle/>
        <a:p>
          <a:endParaRPr lang="en-US"/>
        </a:p>
      </dgm:t>
    </dgm:pt>
    <dgm:pt modelId="{85222ACC-978F-4BB9-9E6C-EB4574E2E41A}">
      <dgm:prSet phldrT="[Text]"/>
      <dgm:spPr/>
      <dgm:t>
        <a:bodyPr/>
        <a:lstStyle/>
        <a:p>
          <a:r>
            <a:rPr lang="en-US" dirty="0"/>
            <a:t>Frontend</a:t>
          </a:r>
        </a:p>
      </dgm:t>
    </dgm:pt>
    <dgm:pt modelId="{41A3FBC3-D410-43E8-9BEB-B60728B88C36}" type="parTrans" cxnId="{3CF6170A-0E10-4E7B-AA08-CB02A3346655}">
      <dgm:prSet/>
      <dgm:spPr/>
      <dgm:t>
        <a:bodyPr/>
        <a:lstStyle/>
        <a:p>
          <a:endParaRPr lang="en-US"/>
        </a:p>
      </dgm:t>
    </dgm:pt>
    <dgm:pt modelId="{08F72BC3-35CB-47A2-BDDA-510A24EE4D0D}" type="sibTrans" cxnId="{3CF6170A-0E10-4E7B-AA08-CB02A3346655}">
      <dgm:prSet/>
      <dgm:spPr/>
      <dgm:t>
        <a:bodyPr/>
        <a:lstStyle/>
        <a:p>
          <a:endParaRPr lang="en-US"/>
        </a:p>
      </dgm:t>
    </dgm:pt>
    <dgm:pt modelId="{B8C082B5-0389-4338-A77F-1AAE32B4EE4B}">
      <dgm:prSet phldrT="[Text]"/>
      <dgm:spPr/>
      <dgm:t>
        <a:bodyPr/>
        <a:lstStyle/>
        <a:p>
          <a:r>
            <a:rPr lang="en-US" dirty="0"/>
            <a:t>VueJs</a:t>
          </a:r>
        </a:p>
      </dgm:t>
    </dgm:pt>
    <dgm:pt modelId="{4A005918-47DF-45D8-8FB1-6CFAFB565D9B}" type="parTrans" cxnId="{FA50D2C0-FEC8-4E43-B69D-2FA8B28FF535}">
      <dgm:prSet/>
      <dgm:spPr/>
      <dgm:t>
        <a:bodyPr/>
        <a:lstStyle/>
        <a:p>
          <a:endParaRPr lang="en-US"/>
        </a:p>
      </dgm:t>
    </dgm:pt>
    <dgm:pt modelId="{C4D4E392-4731-41B2-8C4A-9D330CA5E63A}" type="sibTrans" cxnId="{FA50D2C0-FEC8-4E43-B69D-2FA8B28FF535}">
      <dgm:prSet/>
      <dgm:spPr/>
      <dgm:t>
        <a:bodyPr/>
        <a:lstStyle/>
        <a:p>
          <a:endParaRPr lang="en-US"/>
        </a:p>
      </dgm:t>
    </dgm:pt>
    <dgm:pt modelId="{E6182944-38C0-49CE-8419-EBF1A6F0DCBD}">
      <dgm:prSet phldrT="[Text]"/>
      <dgm:spPr/>
      <dgm:t>
        <a:bodyPr/>
        <a:lstStyle/>
        <a:p>
          <a:r>
            <a:rPr lang="en-US" dirty="0"/>
            <a:t>Database</a:t>
          </a:r>
        </a:p>
      </dgm:t>
    </dgm:pt>
    <dgm:pt modelId="{FFFB4B0D-86D9-49DD-8A11-3C07FF1BF8D1}" type="parTrans" cxnId="{FF2B2B36-B6EA-4DF2-8720-910A65E435EC}">
      <dgm:prSet/>
      <dgm:spPr/>
      <dgm:t>
        <a:bodyPr/>
        <a:lstStyle/>
        <a:p>
          <a:endParaRPr lang="en-US"/>
        </a:p>
      </dgm:t>
    </dgm:pt>
    <dgm:pt modelId="{E3C28903-4DF2-42B9-9BCF-48A791956300}" type="sibTrans" cxnId="{FF2B2B36-B6EA-4DF2-8720-910A65E435EC}">
      <dgm:prSet/>
      <dgm:spPr/>
      <dgm:t>
        <a:bodyPr/>
        <a:lstStyle/>
        <a:p>
          <a:endParaRPr lang="en-US"/>
        </a:p>
      </dgm:t>
    </dgm:pt>
    <dgm:pt modelId="{E012FDD5-F6A3-4E5B-A347-649A767794C0}">
      <dgm:prSet phldrT="[Text]"/>
      <dgm:spPr/>
      <dgm:t>
        <a:bodyPr/>
        <a:lstStyle/>
        <a:p>
          <a:r>
            <a:rPr lang="en-US" dirty="0"/>
            <a:t>Git</a:t>
          </a:r>
        </a:p>
      </dgm:t>
    </dgm:pt>
    <dgm:pt modelId="{DEC62245-E2EF-4503-9F4C-03A438381FA6}" type="parTrans" cxnId="{7212EBA2-C320-4562-8F96-0E22A770F28E}">
      <dgm:prSet/>
      <dgm:spPr/>
      <dgm:t>
        <a:bodyPr/>
        <a:lstStyle/>
        <a:p>
          <a:endParaRPr lang="en-US"/>
        </a:p>
      </dgm:t>
    </dgm:pt>
    <dgm:pt modelId="{462A40A9-03AA-450C-852B-0B5F0017F647}" type="sibTrans" cxnId="{7212EBA2-C320-4562-8F96-0E22A770F28E}">
      <dgm:prSet/>
      <dgm:spPr/>
      <dgm:t>
        <a:bodyPr/>
        <a:lstStyle/>
        <a:p>
          <a:endParaRPr lang="en-US"/>
        </a:p>
      </dgm:t>
    </dgm:pt>
    <dgm:pt modelId="{B98B8043-9361-4044-B431-49EEAAA9CFD3}">
      <dgm:prSet phldrT="[Text]"/>
      <dgm:spPr/>
      <dgm:t>
        <a:bodyPr/>
        <a:lstStyle/>
        <a:p>
          <a:r>
            <a:rPr lang="en-US" dirty="0"/>
            <a:t>GitHub</a:t>
          </a:r>
        </a:p>
      </dgm:t>
    </dgm:pt>
    <dgm:pt modelId="{05072E26-5EDC-4F6D-A25B-9CB8BAB5FA1A}" type="parTrans" cxnId="{AA8D8F3F-E281-4CE2-8F81-705FF31534FE}">
      <dgm:prSet/>
      <dgm:spPr/>
      <dgm:t>
        <a:bodyPr/>
        <a:lstStyle/>
        <a:p>
          <a:endParaRPr lang="en-US"/>
        </a:p>
      </dgm:t>
    </dgm:pt>
    <dgm:pt modelId="{AA2278C7-9FAF-47C6-AC2A-6937DA02818F}" type="sibTrans" cxnId="{AA8D8F3F-E281-4CE2-8F81-705FF31534FE}">
      <dgm:prSet/>
      <dgm:spPr/>
      <dgm:t>
        <a:bodyPr/>
        <a:lstStyle/>
        <a:p>
          <a:endParaRPr lang="en-US"/>
        </a:p>
      </dgm:t>
    </dgm:pt>
    <dgm:pt modelId="{384B252B-AFE5-488A-B271-346E71D497A5}">
      <dgm:prSet phldrT="[Text]"/>
      <dgm:spPr/>
      <dgm:t>
        <a:bodyPr/>
        <a:lstStyle/>
        <a:p>
          <a:r>
            <a:rPr lang="en-US" dirty="0"/>
            <a:t>Postman</a:t>
          </a:r>
        </a:p>
      </dgm:t>
    </dgm:pt>
    <dgm:pt modelId="{1727C14B-3F77-4F19-85CF-A35BE4FF44A8}" type="parTrans" cxnId="{89ABBEEE-0007-4BEA-BB36-F9B81E061FDB}">
      <dgm:prSet/>
      <dgm:spPr/>
      <dgm:t>
        <a:bodyPr/>
        <a:lstStyle/>
        <a:p>
          <a:endParaRPr lang="en-US"/>
        </a:p>
      </dgm:t>
    </dgm:pt>
    <dgm:pt modelId="{C0A10EE1-896B-4329-BB37-CE54318A080E}" type="sibTrans" cxnId="{89ABBEEE-0007-4BEA-BB36-F9B81E061FDB}">
      <dgm:prSet/>
      <dgm:spPr/>
      <dgm:t>
        <a:bodyPr/>
        <a:lstStyle/>
        <a:p>
          <a:endParaRPr lang="en-US"/>
        </a:p>
      </dgm:t>
    </dgm:pt>
    <dgm:pt modelId="{D1DE6CBB-105D-46AB-9B12-9E7E97C801A9}">
      <dgm:prSet phldrT="[Text]"/>
      <dgm:spPr/>
      <dgm:t>
        <a:bodyPr/>
        <a:lstStyle/>
        <a:p>
          <a:r>
            <a:rPr lang="en-US" dirty="0"/>
            <a:t>Other Technologies</a:t>
          </a:r>
        </a:p>
      </dgm:t>
    </dgm:pt>
    <dgm:pt modelId="{552CF860-6151-4A45-A1D2-E3CBF76F6841}" type="parTrans" cxnId="{3AA4E38E-2892-4896-AC08-7F7BAFA664B1}">
      <dgm:prSet/>
      <dgm:spPr/>
      <dgm:t>
        <a:bodyPr/>
        <a:lstStyle/>
        <a:p>
          <a:endParaRPr lang="en-US"/>
        </a:p>
      </dgm:t>
    </dgm:pt>
    <dgm:pt modelId="{2A6CC915-2E92-4C69-BAB2-4DB0F820954D}" type="sibTrans" cxnId="{3AA4E38E-2892-4896-AC08-7F7BAFA664B1}">
      <dgm:prSet/>
      <dgm:spPr/>
      <dgm:t>
        <a:bodyPr/>
        <a:lstStyle/>
        <a:p>
          <a:endParaRPr lang="en-US"/>
        </a:p>
      </dgm:t>
    </dgm:pt>
    <dgm:pt modelId="{72C01475-B71D-4F01-885B-0B33D51FA9D5}">
      <dgm:prSet phldrT="[Text]"/>
      <dgm:spPr/>
      <dgm:t>
        <a:bodyPr/>
        <a:lstStyle/>
        <a:p>
          <a:r>
            <a:rPr lang="en-US" dirty="0"/>
            <a:t>MySQL</a:t>
          </a:r>
        </a:p>
      </dgm:t>
    </dgm:pt>
    <dgm:pt modelId="{772D5753-E42D-4821-BCFF-488AF78024A7}" type="parTrans" cxnId="{F44FCE27-C671-4A28-B3DB-971096A1D5E4}">
      <dgm:prSet/>
      <dgm:spPr/>
      <dgm:t>
        <a:bodyPr/>
        <a:lstStyle/>
        <a:p>
          <a:endParaRPr lang="en-US"/>
        </a:p>
      </dgm:t>
    </dgm:pt>
    <dgm:pt modelId="{BB76A96C-6C60-4AE0-8F02-640047EA823B}" type="sibTrans" cxnId="{F44FCE27-C671-4A28-B3DB-971096A1D5E4}">
      <dgm:prSet/>
      <dgm:spPr/>
      <dgm:t>
        <a:bodyPr/>
        <a:lstStyle/>
        <a:p>
          <a:endParaRPr lang="en-US"/>
        </a:p>
      </dgm:t>
    </dgm:pt>
    <dgm:pt modelId="{D9585F1D-C84F-4906-B0CB-F4F959D7473F}" type="pres">
      <dgm:prSet presAssocID="{A26B026A-B10B-4C35-AD6C-2685D80A124F}" presName="Name0" presStyleCnt="0">
        <dgm:presLayoutVars>
          <dgm:dir/>
          <dgm:animLvl val="lvl"/>
          <dgm:resizeHandles val="exact"/>
        </dgm:presLayoutVars>
      </dgm:prSet>
      <dgm:spPr/>
    </dgm:pt>
    <dgm:pt modelId="{A5B94013-C9F0-4F9B-AEB1-6A0A01077F5C}" type="pres">
      <dgm:prSet presAssocID="{3363FD83-4DBD-4B0F-9F01-1CFD4F0DD957}" presName="composite" presStyleCnt="0"/>
      <dgm:spPr/>
    </dgm:pt>
    <dgm:pt modelId="{6D5CB1D5-8295-4229-8EFA-D9F223FE3DE9}" type="pres">
      <dgm:prSet presAssocID="{3363FD83-4DBD-4B0F-9F01-1CFD4F0DD957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2CB53304-124D-4039-BB3A-FD06466E192E}" type="pres">
      <dgm:prSet presAssocID="{3363FD83-4DBD-4B0F-9F01-1CFD4F0DD957}" presName="desTx" presStyleLbl="alignAccFollowNode1" presStyleIdx="0" presStyleCnt="4">
        <dgm:presLayoutVars>
          <dgm:bulletEnabled val="1"/>
        </dgm:presLayoutVars>
      </dgm:prSet>
      <dgm:spPr/>
    </dgm:pt>
    <dgm:pt modelId="{82FABD32-98B8-42AA-81B5-188DA43EA9E2}" type="pres">
      <dgm:prSet presAssocID="{2B8A4725-4907-4408-8D5D-309F99E394B9}" presName="space" presStyleCnt="0"/>
      <dgm:spPr/>
    </dgm:pt>
    <dgm:pt modelId="{17F95366-2A8F-41EE-AD8C-65BAE8F5DE24}" type="pres">
      <dgm:prSet presAssocID="{85222ACC-978F-4BB9-9E6C-EB4574E2E41A}" presName="composite" presStyleCnt="0"/>
      <dgm:spPr/>
    </dgm:pt>
    <dgm:pt modelId="{AFCAE9AB-6CF2-49DB-8D4E-83D1280E8D77}" type="pres">
      <dgm:prSet presAssocID="{85222ACC-978F-4BB9-9E6C-EB4574E2E41A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4343778C-025D-4C95-888E-0A14D5310B17}" type="pres">
      <dgm:prSet presAssocID="{85222ACC-978F-4BB9-9E6C-EB4574E2E41A}" presName="desTx" presStyleLbl="alignAccFollowNode1" presStyleIdx="1" presStyleCnt="4">
        <dgm:presLayoutVars>
          <dgm:bulletEnabled val="1"/>
        </dgm:presLayoutVars>
      </dgm:prSet>
      <dgm:spPr/>
    </dgm:pt>
    <dgm:pt modelId="{228FBD0F-F6D5-4FA1-99FA-E3996F528641}" type="pres">
      <dgm:prSet presAssocID="{08F72BC3-35CB-47A2-BDDA-510A24EE4D0D}" presName="space" presStyleCnt="0"/>
      <dgm:spPr/>
    </dgm:pt>
    <dgm:pt modelId="{5B263A60-660F-404B-B9FE-327938325BF5}" type="pres">
      <dgm:prSet presAssocID="{E6182944-38C0-49CE-8419-EBF1A6F0DCBD}" presName="composite" presStyleCnt="0"/>
      <dgm:spPr/>
    </dgm:pt>
    <dgm:pt modelId="{94FDC8FA-58FA-4815-A50A-E7ED7007B15F}" type="pres">
      <dgm:prSet presAssocID="{E6182944-38C0-49CE-8419-EBF1A6F0DCBD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F4217970-8016-4719-9FE6-E3DF2096EF31}" type="pres">
      <dgm:prSet presAssocID="{E6182944-38C0-49CE-8419-EBF1A6F0DCBD}" presName="desTx" presStyleLbl="alignAccFollowNode1" presStyleIdx="2" presStyleCnt="4">
        <dgm:presLayoutVars>
          <dgm:bulletEnabled val="1"/>
        </dgm:presLayoutVars>
      </dgm:prSet>
      <dgm:spPr/>
    </dgm:pt>
    <dgm:pt modelId="{43E3F952-B247-42F0-B3DB-7FC25A8605E9}" type="pres">
      <dgm:prSet presAssocID="{E3C28903-4DF2-42B9-9BCF-48A791956300}" presName="space" presStyleCnt="0"/>
      <dgm:spPr/>
    </dgm:pt>
    <dgm:pt modelId="{570887A5-BA6F-4437-A91A-9DC272F329B2}" type="pres">
      <dgm:prSet presAssocID="{D1DE6CBB-105D-46AB-9B12-9E7E97C801A9}" presName="composite" presStyleCnt="0"/>
      <dgm:spPr/>
    </dgm:pt>
    <dgm:pt modelId="{84FF91A9-1E4C-498C-96EA-1FD18C2F9A1F}" type="pres">
      <dgm:prSet presAssocID="{D1DE6CBB-105D-46AB-9B12-9E7E97C801A9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20D379CA-7AA9-435C-8B98-31B8DFD978AF}" type="pres">
      <dgm:prSet presAssocID="{D1DE6CBB-105D-46AB-9B12-9E7E97C801A9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B3D60304-B13E-4E9A-A1AA-60E479D18B8E}" type="presOf" srcId="{384B252B-AFE5-488A-B271-346E71D497A5}" destId="{20D379CA-7AA9-435C-8B98-31B8DFD978AF}" srcOrd="0" destOrd="2" presId="urn:microsoft.com/office/officeart/2005/8/layout/hList1"/>
    <dgm:cxn modelId="{3CF6170A-0E10-4E7B-AA08-CB02A3346655}" srcId="{A26B026A-B10B-4C35-AD6C-2685D80A124F}" destId="{85222ACC-978F-4BB9-9E6C-EB4574E2E41A}" srcOrd="1" destOrd="0" parTransId="{41A3FBC3-D410-43E8-9BEB-B60728B88C36}" sibTransId="{08F72BC3-35CB-47A2-BDDA-510A24EE4D0D}"/>
    <dgm:cxn modelId="{E4CD6A0B-54ED-4C55-A082-E5C0F9DD64FD}" type="presOf" srcId="{D1DE6CBB-105D-46AB-9B12-9E7E97C801A9}" destId="{84FF91A9-1E4C-498C-96EA-1FD18C2F9A1F}" srcOrd="0" destOrd="0" presId="urn:microsoft.com/office/officeart/2005/8/layout/hList1"/>
    <dgm:cxn modelId="{550B0F13-099F-4680-8C9A-C8BB3E289878}" type="presOf" srcId="{C5F317C0-9675-44A3-89E6-C65A010E857A}" destId="{2CB53304-124D-4039-BB3A-FD06466E192E}" srcOrd="0" destOrd="0" presId="urn:microsoft.com/office/officeart/2005/8/layout/hList1"/>
    <dgm:cxn modelId="{F44FCE27-C671-4A28-B3DB-971096A1D5E4}" srcId="{E6182944-38C0-49CE-8419-EBF1A6F0DCBD}" destId="{72C01475-B71D-4F01-885B-0B33D51FA9D5}" srcOrd="0" destOrd="0" parTransId="{772D5753-E42D-4821-BCFF-488AF78024A7}" sibTransId="{BB76A96C-6C60-4AE0-8F02-640047EA823B}"/>
    <dgm:cxn modelId="{FF2B2B36-B6EA-4DF2-8720-910A65E435EC}" srcId="{A26B026A-B10B-4C35-AD6C-2685D80A124F}" destId="{E6182944-38C0-49CE-8419-EBF1A6F0DCBD}" srcOrd="2" destOrd="0" parTransId="{FFFB4B0D-86D9-49DD-8A11-3C07FF1BF8D1}" sibTransId="{E3C28903-4DF2-42B9-9BCF-48A791956300}"/>
    <dgm:cxn modelId="{ABC23339-2033-48BB-BB95-52A0B3271C2B}" srcId="{3363FD83-4DBD-4B0F-9F01-1CFD4F0DD957}" destId="{FBB64EB0-6F0F-4B5C-84E0-A0A38EA5B238}" srcOrd="1" destOrd="0" parTransId="{AB855F62-65EA-4B0A-AEB6-E59DF8F3AC88}" sibTransId="{D59D584D-5C66-4E60-9012-27FE883B30F1}"/>
    <dgm:cxn modelId="{AA8D8F3F-E281-4CE2-8F81-705FF31534FE}" srcId="{D1DE6CBB-105D-46AB-9B12-9E7E97C801A9}" destId="{B98B8043-9361-4044-B431-49EEAAA9CFD3}" srcOrd="1" destOrd="0" parTransId="{05072E26-5EDC-4F6D-A25B-9CB8BAB5FA1A}" sibTransId="{AA2278C7-9FAF-47C6-AC2A-6937DA02818F}"/>
    <dgm:cxn modelId="{F0BD224C-1162-464A-A97B-A522ADBD2E46}" type="presOf" srcId="{B98B8043-9361-4044-B431-49EEAAA9CFD3}" destId="{20D379CA-7AA9-435C-8B98-31B8DFD978AF}" srcOrd="0" destOrd="1" presId="urn:microsoft.com/office/officeart/2005/8/layout/hList1"/>
    <dgm:cxn modelId="{A757BC4D-DA24-4327-B360-690EAECC15D2}" srcId="{3363FD83-4DBD-4B0F-9F01-1CFD4F0DD957}" destId="{C5F317C0-9675-44A3-89E6-C65A010E857A}" srcOrd="0" destOrd="0" parTransId="{29CF2BB2-5349-43FC-899C-50384ACEBC69}" sibTransId="{BA2B7E79-368D-41F7-B116-DC53CA1A22AA}"/>
    <dgm:cxn modelId="{CCF1C070-14BA-430A-873F-B063AFAEFEAB}" srcId="{A26B026A-B10B-4C35-AD6C-2685D80A124F}" destId="{3363FD83-4DBD-4B0F-9F01-1CFD4F0DD957}" srcOrd="0" destOrd="0" parTransId="{68FD598A-BB7B-4EDC-81CD-9EDEEE33528C}" sibTransId="{2B8A4725-4907-4408-8D5D-309F99E394B9}"/>
    <dgm:cxn modelId="{0E1E1D71-0359-490C-9C69-809583A14A24}" type="presOf" srcId="{B8C082B5-0389-4338-A77F-1AAE32B4EE4B}" destId="{4343778C-025D-4C95-888E-0A14D5310B17}" srcOrd="0" destOrd="0" presId="urn:microsoft.com/office/officeart/2005/8/layout/hList1"/>
    <dgm:cxn modelId="{E9B95271-3EA6-4D3A-8534-90676661A215}" type="presOf" srcId="{85222ACC-978F-4BB9-9E6C-EB4574E2E41A}" destId="{AFCAE9AB-6CF2-49DB-8D4E-83D1280E8D77}" srcOrd="0" destOrd="0" presId="urn:microsoft.com/office/officeart/2005/8/layout/hList1"/>
    <dgm:cxn modelId="{5458CF54-54BB-4722-BA07-FEBC26BBC2AC}" type="presOf" srcId="{E012FDD5-F6A3-4E5B-A347-649A767794C0}" destId="{20D379CA-7AA9-435C-8B98-31B8DFD978AF}" srcOrd="0" destOrd="0" presId="urn:microsoft.com/office/officeart/2005/8/layout/hList1"/>
    <dgm:cxn modelId="{47ACE079-D1B0-4EF7-86CD-4FA38553B3BC}" type="presOf" srcId="{72C01475-B71D-4F01-885B-0B33D51FA9D5}" destId="{F4217970-8016-4719-9FE6-E3DF2096EF31}" srcOrd="0" destOrd="0" presId="urn:microsoft.com/office/officeart/2005/8/layout/hList1"/>
    <dgm:cxn modelId="{3AA4E38E-2892-4896-AC08-7F7BAFA664B1}" srcId="{A26B026A-B10B-4C35-AD6C-2685D80A124F}" destId="{D1DE6CBB-105D-46AB-9B12-9E7E97C801A9}" srcOrd="3" destOrd="0" parTransId="{552CF860-6151-4A45-A1D2-E3CBF76F6841}" sibTransId="{2A6CC915-2E92-4C69-BAB2-4DB0F820954D}"/>
    <dgm:cxn modelId="{B78AC193-E9ED-4F33-95A6-D24F385351CC}" type="presOf" srcId="{A26B026A-B10B-4C35-AD6C-2685D80A124F}" destId="{D9585F1D-C84F-4906-B0CB-F4F959D7473F}" srcOrd="0" destOrd="0" presId="urn:microsoft.com/office/officeart/2005/8/layout/hList1"/>
    <dgm:cxn modelId="{02CF48A2-46C4-4911-B0B3-BD10DB0B4EF5}" type="presOf" srcId="{E6182944-38C0-49CE-8419-EBF1A6F0DCBD}" destId="{94FDC8FA-58FA-4815-A50A-E7ED7007B15F}" srcOrd="0" destOrd="0" presId="urn:microsoft.com/office/officeart/2005/8/layout/hList1"/>
    <dgm:cxn modelId="{7212EBA2-C320-4562-8F96-0E22A770F28E}" srcId="{D1DE6CBB-105D-46AB-9B12-9E7E97C801A9}" destId="{E012FDD5-F6A3-4E5B-A347-649A767794C0}" srcOrd="0" destOrd="0" parTransId="{DEC62245-E2EF-4503-9F4C-03A438381FA6}" sibTransId="{462A40A9-03AA-450C-852B-0B5F0017F647}"/>
    <dgm:cxn modelId="{DFA71DBD-6E13-42DF-8F64-9C960EE0EA88}" type="presOf" srcId="{FBB64EB0-6F0F-4B5C-84E0-A0A38EA5B238}" destId="{2CB53304-124D-4039-BB3A-FD06466E192E}" srcOrd="0" destOrd="1" presId="urn:microsoft.com/office/officeart/2005/8/layout/hList1"/>
    <dgm:cxn modelId="{FA50D2C0-FEC8-4E43-B69D-2FA8B28FF535}" srcId="{85222ACC-978F-4BB9-9E6C-EB4574E2E41A}" destId="{B8C082B5-0389-4338-A77F-1AAE32B4EE4B}" srcOrd="0" destOrd="0" parTransId="{4A005918-47DF-45D8-8FB1-6CFAFB565D9B}" sibTransId="{C4D4E392-4731-41B2-8C4A-9D330CA5E63A}"/>
    <dgm:cxn modelId="{89ABBEEE-0007-4BEA-BB36-F9B81E061FDB}" srcId="{D1DE6CBB-105D-46AB-9B12-9E7E97C801A9}" destId="{384B252B-AFE5-488A-B271-346E71D497A5}" srcOrd="2" destOrd="0" parTransId="{1727C14B-3F77-4F19-85CF-A35BE4FF44A8}" sibTransId="{C0A10EE1-896B-4329-BB37-CE54318A080E}"/>
    <dgm:cxn modelId="{ABA612F5-6922-43E5-AF0B-7D4D9FC0C362}" type="presOf" srcId="{3363FD83-4DBD-4B0F-9F01-1CFD4F0DD957}" destId="{6D5CB1D5-8295-4229-8EFA-D9F223FE3DE9}" srcOrd="0" destOrd="0" presId="urn:microsoft.com/office/officeart/2005/8/layout/hList1"/>
    <dgm:cxn modelId="{C8AA4953-D52A-4938-B19E-756E9CB88D5C}" type="presParOf" srcId="{D9585F1D-C84F-4906-B0CB-F4F959D7473F}" destId="{A5B94013-C9F0-4F9B-AEB1-6A0A01077F5C}" srcOrd="0" destOrd="0" presId="urn:microsoft.com/office/officeart/2005/8/layout/hList1"/>
    <dgm:cxn modelId="{83B272F4-4916-4B2D-A713-AF2BBA170DE2}" type="presParOf" srcId="{A5B94013-C9F0-4F9B-AEB1-6A0A01077F5C}" destId="{6D5CB1D5-8295-4229-8EFA-D9F223FE3DE9}" srcOrd="0" destOrd="0" presId="urn:microsoft.com/office/officeart/2005/8/layout/hList1"/>
    <dgm:cxn modelId="{85E95964-3EC5-4500-974A-245910F48ED7}" type="presParOf" srcId="{A5B94013-C9F0-4F9B-AEB1-6A0A01077F5C}" destId="{2CB53304-124D-4039-BB3A-FD06466E192E}" srcOrd="1" destOrd="0" presId="urn:microsoft.com/office/officeart/2005/8/layout/hList1"/>
    <dgm:cxn modelId="{295E3B00-C375-4CF5-B95B-46CA40D9B39C}" type="presParOf" srcId="{D9585F1D-C84F-4906-B0CB-F4F959D7473F}" destId="{82FABD32-98B8-42AA-81B5-188DA43EA9E2}" srcOrd="1" destOrd="0" presId="urn:microsoft.com/office/officeart/2005/8/layout/hList1"/>
    <dgm:cxn modelId="{4E4A22B7-9527-47DA-A329-AB813C39C7E0}" type="presParOf" srcId="{D9585F1D-C84F-4906-B0CB-F4F959D7473F}" destId="{17F95366-2A8F-41EE-AD8C-65BAE8F5DE24}" srcOrd="2" destOrd="0" presId="urn:microsoft.com/office/officeart/2005/8/layout/hList1"/>
    <dgm:cxn modelId="{66A5FD85-458B-4B1E-87F1-4B587E710D17}" type="presParOf" srcId="{17F95366-2A8F-41EE-AD8C-65BAE8F5DE24}" destId="{AFCAE9AB-6CF2-49DB-8D4E-83D1280E8D77}" srcOrd="0" destOrd="0" presId="urn:microsoft.com/office/officeart/2005/8/layout/hList1"/>
    <dgm:cxn modelId="{E963E9F9-9BE3-47F8-8AE4-C9D2E23FED86}" type="presParOf" srcId="{17F95366-2A8F-41EE-AD8C-65BAE8F5DE24}" destId="{4343778C-025D-4C95-888E-0A14D5310B17}" srcOrd="1" destOrd="0" presId="urn:microsoft.com/office/officeart/2005/8/layout/hList1"/>
    <dgm:cxn modelId="{859E8974-80C2-4671-9952-BC50A99F790C}" type="presParOf" srcId="{D9585F1D-C84F-4906-B0CB-F4F959D7473F}" destId="{228FBD0F-F6D5-4FA1-99FA-E3996F528641}" srcOrd="3" destOrd="0" presId="urn:microsoft.com/office/officeart/2005/8/layout/hList1"/>
    <dgm:cxn modelId="{4100D19C-C811-4756-BA99-F19CBA8B2C5B}" type="presParOf" srcId="{D9585F1D-C84F-4906-B0CB-F4F959D7473F}" destId="{5B263A60-660F-404B-B9FE-327938325BF5}" srcOrd="4" destOrd="0" presId="urn:microsoft.com/office/officeart/2005/8/layout/hList1"/>
    <dgm:cxn modelId="{59296BB3-A900-4EB6-BCB6-2106BAA59FB7}" type="presParOf" srcId="{5B263A60-660F-404B-B9FE-327938325BF5}" destId="{94FDC8FA-58FA-4815-A50A-E7ED7007B15F}" srcOrd="0" destOrd="0" presId="urn:microsoft.com/office/officeart/2005/8/layout/hList1"/>
    <dgm:cxn modelId="{74E9D31A-F1A8-4F19-8277-948A76AAB2E1}" type="presParOf" srcId="{5B263A60-660F-404B-B9FE-327938325BF5}" destId="{F4217970-8016-4719-9FE6-E3DF2096EF31}" srcOrd="1" destOrd="0" presId="urn:microsoft.com/office/officeart/2005/8/layout/hList1"/>
    <dgm:cxn modelId="{A6C1454C-D3D9-4A0F-A1C9-622DD755CF1D}" type="presParOf" srcId="{D9585F1D-C84F-4906-B0CB-F4F959D7473F}" destId="{43E3F952-B247-42F0-B3DB-7FC25A8605E9}" srcOrd="5" destOrd="0" presId="urn:microsoft.com/office/officeart/2005/8/layout/hList1"/>
    <dgm:cxn modelId="{EB870930-867D-43B4-8FF9-ABDEE4D670CE}" type="presParOf" srcId="{D9585F1D-C84F-4906-B0CB-F4F959D7473F}" destId="{570887A5-BA6F-4437-A91A-9DC272F329B2}" srcOrd="6" destOrd="0" presId="urn:microsoft.com/office/officeart/2005/8/layout/hList1"/>
    <dgm:cxn modelId="{014C6D15-314D-4230-B486-8B73F59C4292}" type="presParOf" srcId="{570887A5-BA6F-4437-A91A-9DC272F329B2}" destId="{84FF91A9-1E4C-498C-96EA-1FD18C2F9A1F}" srcOrd="0" destOrd="0" presId="urn:microsoft.com/office/officeart/2005/8/layout/hList1"/>
    <dgm:cxn modelId="{003BEE6F-D75A-431F-A52F-3F5C526EFCB0}" type="presParOf" srcId="{570887A5-BA6F-4437-A91A-9DC272F329B2}" destId="{20D379CA-7AA9-435C-8B98-31B8DFD978A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5CB1D5-8295-4229-8EFA-D9F223FE3DE9}">
      <dsp:nvSpPr>
        <dsp:cNvPr id="0" name=""/>
        <dsp:cNvSpPr/>
      </dsp:nvSpPr>
      <dsp:spPr>
        <a:xfrm>
          <a:off x="3575" y="1600336"/>
          <a:ext cx="2149702" cy="82902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Backend</a:t>
          </a:r>
        </a:p>
      </dsp:txBody>
      <dsp:txXfrm>
        <a:off x="3575" y="1600336"/>
        <a:ext cx="2149702" cy="829024"/>
      </dsp:txXfrm>
    </dsp:sp>
    <dsp:sp modelId="{2CB53304-124D-4039-BB3A-FD06466E192E}">
      <dsp:nvSpPr>
        <dsp:cNvPr id="0" name=""/>
        <dsp:cNvSpPr/>
      </dsp:nvSpPr>
      <dsp:spPr>
        <a:xfrm>
          <a:off x="3575" y="2429360"/>
          <a:ext cx="2149702" cy="1388969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Java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Spring Boot</a:t>
          </a:r>
        </a:p>
      </dsp:txBody>
      <dsp:txXfrm>
        <a:off x="3575" y="2429360"/>
        <a:ext cx="2149702" cy="1388969"/>
      </dsp:txXfrm>
    </dsp:sp>
    <dsp:sp modelId="{AFCAE9AB-6CF2-49DB-8D4E-83D1280E8D77}">
      <dsp:nvSpPr>
        <dsp:cNvPr id="0" name=""/>
        <dsp:cNvSpPr/>
      </dsp:nvSpPr>
      <dsp:spPr>
        <a:xfrm>
          <a:off x="2454236" y="1600336"/>
          <a:ext cx="2149702" cy="82902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Frontend</a:t>
          </a:r>
        </a:p>
      </dsp:txBody>
      <dsp:txXfrm>
        <a:off x="2454236" y="1600336"/>
        <a:ext cx="2149702" cy="829024"/>
      </dsp:txXfrm>
    </dsp:sp>
    <dsp:sp modelId="{4343778C-025D-4C95-888E-0A14D5310B17}">
      <dsp:nvSpPr>
        <dsp:cNvPr id="0" name=""/>
        <dsp:cNvSpPr/>
      </dsp:nvSpPr>
      <dsp:spPr>
        <a:xfrm>
          <a:off x="2454236" y="2429360"/>
          <a:ext cx="2149702" cy="1388969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VueJs</a:t>
          </a:r>
        </a:p>
      </dsp:txBody>
      <dsp:txXfrm>
        <a:off x="2454236" y="2429360"/>
        <a:ext cx="2149702" cy="1388969"/>
      </dsp:txXfrm>
    </dsp:sp>
    <dsp:sp modelId="{94FDC8FA-58FA-4815-A50A-E7ED7007B15F}">
      <dsp:nvSpPr>
        <dsp:cNvPr id="0" name=""/>
        <dsp:cNvSpPr/>
      </dsp:nvSpPr>
      <dsp:spPr>
        <a:xfrm>
          <a:off x="4904897" y="1600336"/>
          <a:ext cx="2149702" cy="82902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Database</a:t>
          </a:r>
        </a:p>
      </dsp:txBody>
      <dsp:txXfrm>
        <a:off x="4904897" y="1600336"/>
        <a:ext cx="2149702" cy="829024"/>
      </dsp:txXfrm>
    </dsp:sp>
    <dsp:sp modelId="{F4217970-8016-4719-9FE6-E3DF2096EF31}">
      <dsp:nvSpPr>
        <dsp:cNvPr id="0" name=""/>
        <dsp:cNvSpPr/>
      </dsp:nvSpPr>
      <dsp:spPr>
        <a:xfrm>
          <a:off x="4904897" y="2429360"/>
          <a:ext cx="2149702" cy="1388969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MySQL</a:t>
          </a:r>
        </a:p>
      </dsp:txBody>
      <dsp:txXfrm>
        <a:off x="4904897" y="2429360"/>
        <a:ext cx="2149702" cy="1388969"/>
      </dsp:txXfrm>
    </dsp:sp>
    <dsp:sp modelId="{84FF91A9-1E4C-498C-96EA-1FD18C2F9A1F}">
      <dsp:nvSpPr>
        <dsp:cNvPr id="0" name=""/>
        <dsp:cNvSpPr/>
      </dsp:nvSpPr>
      <dsp:spPr>
        <a:xfrm>
          <a:off x="7355558" y="1600336"/>
          <a:ext cx="2149702" cy="82902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Other Technologies</a:t>
          </a:r>
        </a:p>
      </dsp:txBody>
      <dsp:txXfrm>
        <a:off x="7355558" y="1600336"/>
        <a:ext cx="2149702" cy="829024"/>
      </dsp:txXfrm>
    </dsp:sp>
    <dsp:sp modelId="{20D379CA-7AA9-435C-8B98-31B8DFD978AF}">
      <dsp:nvSpPr>
        <dsp:cNvPr id="0" name=""/>
        <dsp:cNvSpPr/>
      </dsp:nvSpPr>
      <dsp:spPr>
        <a:xfrm>
          <a:off x="7355558" y="2429360"/>
          <a:ext cx="2149702" cy="1388969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Git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GitHub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Postman</a:t>
          </a:r>
        </a:p>
      </dsp:txBody>
      <dsp:txXfrm>
        <a:off x="7355558" y="2429360"/>
        <a:ext cx="2149702" cy="1388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hyperlink" Target="https://flaticon.com/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6.xml"/><Relationship Id="rId4" Type="http://schemas.openxmlformats.org/officeDocument/2006/relationships/hyperlink" Target="https://freepik.com/" TargetMode="Externa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Google Shape;11;p2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4" name="Google Shape;14;p2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407000" y="1905667"/>
            <a:ext cx="7378000" cy="23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500100" y="4373933"/>
            <a:ext cx="5192000" cy="578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360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98840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1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91" name="Google Shape;91;p11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11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11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4" name="Google Shape;94;p11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95" name="Google Shape;95;p11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7" name="Google Shape;97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98" name="Google Shape;98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973177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7662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19507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8565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0219" y="3692525"/>
            <a:ext cx="1951567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9234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4293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3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02" name="Google Shape;102;p13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" name="Google Shape;103;p13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05" name="Google Shape;105;p13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06" name="Google Shape;106;p13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8" name="Google Shape;108;p13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body" idx="1"/>
          </p:nvPr>
        </p:nvSpPr>
        <p:spPr>
          <a:xfrm>
            <a:off x="950967" y="1650075"/>
            <a:ext cx="10290000" cy="14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6506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4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12" name="Google Shape;112;p14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3" name="Google Shape;113;p14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5" name="Google Shape;115;p14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16" name="Google Shape;116;p14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18" name="Google Shape;118;p14"/>
          <p:cNvSpPr txBox="1">
            <a:spLocks noGrp="1"/>
          </p:cNvSpPr>
          <p:nvPr>
            <p:ph type="ctrTitle"/>
          </p:nvPr>
        </p:nvSpPr>
        <p:spPr>
          <a:xfrm>
            <a:off x="3785567" y="722267"/>
            <a:ext cx="4620800" cy="15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6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subTitle" idx="1"/>
          </p:nvPr>
        </p:nvSpPr>
        <p:spPr>
          <a:xfrm>
            <a:off x="3785656" y="2431983"/>
            <a:ext cx="4620800" cy="155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360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" name="Google Shape;120;p14"/>
          <p:cNvSpPr txBox="1"/>
          <p:nvPr/>
        </p:nvSpPr>
        <p:spPr>
          <a:xfrm>
            <a:off x="951633" y="5720067"/>
            <a:ext cx="102892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CREDITS: This presentation template was created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, including icons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 b="1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" sz="1333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 infographics &amp; images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  <p:extLst>
      <p:ext uri="{BB962C8B-B14F-4D97-AF65-F5344CB8AC3E}">
        <p14:creationId xmlns:p14="http://schemas.microsoft.com/office/powerpoint/2010/main" val="40990002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5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23" name="Google Shape;123;p15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4" name="Google Shape;124;p15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26" name="Google Shape;126;p15"/>
          <p:cNvSpPr/>
          <p:nvPr/>
        </p:nvSpPr>
        <p:spPr>
          <a:xfrm>
            <a:off x="9214333" y="3948000"/>
            <a:ext cx="2674800" cy="2684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8100019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7" name="Google Shape;127;p15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28" name="Google Shape;128;p15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30" name="Google Shape;130;p15"/>
          <p:cNvSpPr/>
          <p:nvPr/>
        </p:nvSpPr>
        <p:spPr>
          <a:xfrm>
            <a:off x="1022600" y="744600"/>
            <a:ext cx="2674800" cy="2684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8100019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31" name="Google Shape;131;p15"/>
          <p:cNvGrpSpPr/>
          <p:nvPr/>
        </p:nvGrpSpPr>
        <p:grpSpPr>
          <a:xfrm>
            <a:off x="9686331" y="254250"/>
            <a:ext cx="1025831" cy="1025831"/>
            <a:chOff x="1098500" y="150450"/>
            <a:chExt cx="1284000" cy="1284000"/>
          </a:xfrm>
        </p:grpSpPr>
        <p:sp>
          <p:nvSpPr>
            <p:cNvPr id="132" name="Google Shape;132;p15"/>
            <p:cNvSpPr/>
            <p:nvPr/>
          </p:nvSpPr>
          <p:spPr>
            <a:xfrm>
              <a:off x="1098500" y="150450"/>
              <a:ext cx="1284000" cy="1284000"/>
            </a:xfrm>
            <a:prstGeom prst="round2DiagRect">
              <a:avLst>
                <a:gd name="adj1" fmla="val 25524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28575" dir="30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1344200" y="375900"/>
              <a:ext cx="792600" cy="833100"/>
            </a:xfrm>
            <a:prstGeom prst="star10">
              <a:avLst>
                <a:gd name="adj" fmla="val 34664"/>
                <a:gd name="hf" fmla="val 105146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34" name="Google Shape;134;p15"/>
          <p:cNvSpPr/>
          <p:nvPr/>
        </p:nvSpPr>
        <p:spPr>
          <a:xfrm>
            <a:off x="797200" y="5894767"/>
            <a:ext cx="2268000" cy="25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36196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6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1" y="1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6"/>
          <p:cNvSpPr/>
          <p:nvPr/>
        </p:nvSpPr>
        <p:spPr>
          <a:xfrm>
            <a:off x="-88233" y="0"/>
            <a:ext cx="2674800" cy="2684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8100019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39" name="Google Shape;139;p16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41" name="Google Shape;141;p16"/>
          <p:cNvSpPr/>
          <p:nvPr/>
        </p:nvSpPr>
        <p:spPr>
          <a:xfrm>
            <a:off x="8925200" y="835200"/>
            <a:ext cx="2268000" cy="25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42" name="Google Shape;142;p16"/>
          <p:cNvGrpSpPr/>
          <p:nvPr/>
        </p:nvGrpSpPr>
        <p:grpSpPr>
          <a:xfrm>
            <a:off x="950967" y="5106471"/>
            <a:ext cx="3163200" cy="925167"/>
            <a:chOff x="4422925" y="1161378"/>
            <a:chExt cx="2372400" cy="693875"/>
          </a:xfrm>
        </p:grpSpPr>
        <p:sp>
          <p:nvSpPr>
            <p:cNvPr id="143" name="Google Shape;143;p16"/>
            <p:cNvSpPr/>
            <p:nvPr/>
          </p:nvSpPr>
          <p:spPr>
            <a:xfrm rot="223493" flipH="1">
              <a:off x="4436197" y="1291344"/>
              <a:ext cx="2345856" cy="488217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" name="Google Shape;144;p16"/>
            <p:cNvSpPr/>
            <p:nvPr/>
          </p:nvSpPr>
          <p:spPr>
            <a:xfrm rot="223493" flipH="1">
              <a:off x="4436197" y="1237069"/>
              <a:ext cx="2345856" cy="488217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45" name="Google Shape;145;p16"/>
          <p:cNvSpPr/>
          <p:nvPr/>
        </p:nvSpPr>
        <p:spPr>
          <a:xfrm>
            <a:off x="8925200" y="1145967"/>
            <a:ext cx="2268000" cy="25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10849765" y="5631867"/>
            <a:ext cx="1025831" cy="1025831"/>
            <a:chOff x="1098500" y="150450"/>
            <a:chExt cx="1284000" cy="1284000"/>
          </a:xfrm>
        </p:grpSpPr>
        <p:sp>
          <p:nvSpPr>
            <p:cNvPr id="147" name="Google Shape;147;p16"/>
            <p:cNvSpPr/>
            <p:nvPr/>
          </p:nvSpPr>
          <p:spPr>
            <a:xfrm>
              <a:off x="1098500" y="150450"/>
              <a:ext cx="1284000" cy="1284000"/>
            </a:xfrm>
            <a:prstGeom prst="round2DiagRect">
              <a:avLst>
                <a:gd name="adj1" fmla="val 25524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28575" dir="30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1344200" y="375900"/>
              <a:ext cx="792600" cy="833100"/>
            </a:xfrm>
            <a:prstGeom prst="star10">
              <a:avLst>
                <a:gd name="adj" fmla="val 34664"/>
                <a:gd name="hf" fmla="val 105146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9" name="Google Shape;149;p16"/>
          <p:cNvGrpSpPr/>
          <p:nvPr/>
        </p:nvGrpSpPr>
        <p:grpSpPr>
          <a:xfrm>
            <a:off x="-10400" y="-17467"/>
            <a:ext cx="12213600" cy="6882267"/>
            <a:chOff x="-7800" y="-13100"/>
            <a:chExt cx="9160200" cy="5161700"/>
          </a:xfrm>
        </p:grpSpPr>
        <p:sp>
          <p:nvSpPr>
            <p:cNvPr id="150" name="Google Shape;150;p16"/>
            <p:cNvSpPr/>
            <p:nvPr/>
          </p:nvSpPr>
          <p:spPr>
            <a:xfrm>
              <a:off x="-7800" y="-13100"/>
              <a:ext cx="9160200" cy="187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-7800" y="4961100"/>
              <a:ext cx="9160200" cy="187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109544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DAE1-70BF-4F56-9A1A-CAAF8B20174F}" type="datetimeFigureOut">
              <a:rPr lang="en-US" smtClean="0"/>
              <a:t>21-Jan-23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BF34-3411-4EFC-A8AC-3ECD14F8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337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blank" preserve="1">
  <p:cSld name="Title and body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>
            <a:spLocks noGrp="1"/>
          </p:cNvSpPr>
          <p:nvPr>
            <p:ph type="title"/>
          </p:nvPr>
        </p:nvSpPr>
        <p:spPr>
          <a:xfrm>
            <a:off x="964600" y="681200"/>
            <a:ext cx="10262800" cy="643200"/>
          </a:xfrm>
          <a:prstGeom prst="rect">
            <a:avLst/>
          </a:prstGeom>
        </p:spPr>
        <p:txBody>
          <a:bodyPr spcFirstLastPara="1" wrap="square" lIns="92475" tIns="92475" rIns="92475" bIns="924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7" name="Google Shape;157;p18"/>
          <p:cNvSpPr txBox="1">
            <a:spLocks noGrp="1"/>
          </p:cNvSpPr>
          <p:nvPr>
            <p:ph type="body" idx="1"/>
          </p:nvPr>
        </p:nvSpPr>
        <p:spPr>
          <a:xfrm>
            <a:off x="1397800" y="1222933"/>
            <a:ext cx="9396400" cy="4529600"/>
          </a:xfrm>
          <a:prstGeom prst="rect">
            <a:avLst/>
          </a:prstGeom>
        </p:spPr>
        <p:txBody>
          <a:bodyPr spcFirstLastPara="1" wrap="square" lIns="92475" tIns="92475" rIns="92475" bIns="92475" anchor="t" anchorCtr="0">
            <a:noAutofit/>
          </a:bodyPr>
          <a:lstStyle>
            <a:lvl1pPr marL="609585" lvl="0" indent="-3979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  <a:defRPr sz="14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3979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  <a:defRPr sz="14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lvl="2" indent="-3979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■"/>
              <a:defRPr sz="14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lvl="3" indent="-3979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  <a:defRPr sz="14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lvl="4" indent="-3979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  <a:defRPr sz="14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lvl="5" indent="-3979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■"/>
              <a:defRPr sz="14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lvl="6" indent="-3979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  <a:defRPr sz="14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lvl="7" indent="-3979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  <a:defRPr sz="14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lvl="8" indent="-3979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■"/>
              <a:defRPr sz="14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9242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 txBox="1">
            <a:spLocks noGrp="1"/>
          </p:cNvSpPr>
          <p:nvPr>
            <p:ph type="title"/>
          </p:nvPr>
        </p:nvSpPr>
        <p:spPr>
          <a:xfrm>
            <a:off x="1424133" y="431800"/>
            <a:ext cx="9396400" cy="643200"/>
          </a:xfrm>
          <a:prstGeom prst="rect">
            <a:avLst/>
          </a:prstGeom>
        </p:spPr>
        <p:txBody>
          <a:bodyPr spcFirstLastPara="1" wrap="square" lIns="92475" tIns="92475" rIns="92475" bIns="924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00801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preserve="1">
  <p:cSld name="Title and text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 txBox="1">
            <a:spLocks noGrp="1"/>
          </p:cNvSpPr>
          <p:nvPr>
            <p:ph type="title"/>
          </p:nvPr>
        </p:nvSpPr>
        <p:spPr>
          <a:xfrm>
            <a:off x="1424133" y="431800"/>
            <a:ext cx="9396400" cy="643200"/>
          </a:xfrm>
          <a:prstGeom prst="rect">
            <a:avLst/>
          </a:prstGeom>
        </p:spPr>
        <p:txBody>
          <a:bodyPr spcFirstLastPara="1" wrap="square" lIns="92475" tIns="92475" rIns="92475" bIns="924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subTitle" idx="1"/>
          </p:nvPr>
        </p:nvSpPr>
        <p:spPr>
          <a:xfrm>
            <a:off x="1429267" y="1461899"/>
            <a:ext cx="9333600" cy="956800"/>
          </a:xfrm>
          <a:prstGeom prst="rect">
            <a:avLst/>
          </a:prstGeom>
        </p:spPr>
        <p:txBody>
          <a:bodyPr spcFirstLastPara="1" wrap="square" lIns="92475" tIns="92475" rIns="92475" bIns="924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46227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20" name="Google Shape;20;p3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21;p3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3" name="Google Shape;23;p3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24" name="Google Shape;24;p3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125693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preserve="1">
  <p:cSld name="Blank slide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67525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47076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25217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191886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>
            <a:spLocks noGrp="1"/>
          </p:cNvSpPr>
          <p:nvPr>
            <p:ph type="title"/>
          </p:nvPr>
        </p:nvSpPr>
        <p:spPr>
          <a:xfrm>
            <a:off x="955700" y="681200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519461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Google Shape;11;p2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4" name="Google Shape;14;p2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407000" y="1905667"/>
            <a:ext cx="7378000" cy="23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500100" y="4373933"/>
            <a:ext cx="5192000" cy="578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360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376825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20" name="Google Shape;20;p3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21;p3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3" name="Google Shape;23;p3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24" name="Google Shape;24;p3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178028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4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29" name="Google Shape;29;p4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Google Shape;30;p4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2" name="Google Shape;32;p4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33" name="Google Shape;33;p4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949800" y="1524467"/>
            <a:ext cx="10290000" cy="3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193062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5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39" name="Google Shape;39;p5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" name="Google Shape;40;p5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2" name="Google Shape;42;p5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43" name="Google Shape;43;p5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932333" y="1536633"/>
            <a:ext cx="4848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6411616" y="1536633"/>
            <a:ext cx="4848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97874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6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50" name="Google Shape;50;p6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" name="Google Shape;51;p6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3" name="Google Shape;53;p6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54" name="Google Shape;54;p6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-10400" y="-17467"/>
            <a:ext cx="194400" cy="687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056221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4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29" name="Google Shape;29;p4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Google Shape;30;p4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2" name="Google Shape;32;p4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33" name="Google Shape;33;p4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949800" y="1524467"/>
            <a:ext cx="10290000" cy="3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0084977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7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60" name="Google Shape;60;p7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" name="Google Shape;61;p7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3" name="Google Shape;63;p7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64" name="Google Shape;64;p7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" name="Google Shape;65;p7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950967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950967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7318968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8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70" name="Google Shape;70;p8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" name="Google Shape;71;p8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73" name="Google Shape;73;p8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74" name="Google Shape;74;p8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76" name="Google Shape;76;p8"/>
          <p:cNvSpPr txBox="1">
            <a:spLocks noGrp="1"/>
          </p:cNvSpPr>
          <p:nvPr>
            <p:ph type="title"/>
          </p:nvPr>
        </p:nvSpPr>
        <p:spPr>
          <a:xfrm>
            <a:off x="1851100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21611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9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79" name="Google Shape;79;p9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" name="Google Shape;80;p9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82" name="Google Shape;82;p9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83" name="Google Shape;83;p9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33995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ubTitle" idx="1"/>
          </p:nvPr>
        </p:nvSpPr>
        <p:spPr>
          <a:xfrm>
            <a:off x="33995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1601389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65417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1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91" name="Google Shape;91;p11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11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" name="Google Shape;93;p11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94" name="Google Shape;94;p11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95" name="Google Shape;95;p11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97" name="Google Shape;97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98" name="Google Shape;98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1946274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818415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3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02" name="Google Shape;102;p13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" name="Google Shape;103;p13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05" name="Google Shape;105;p13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06" name="Google Shape;106;p13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08" name="Google Shape;108;p13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body" idx="1"/>
          </p:nvPr>
        </p:nvSpPr>
        <p:spPr>
          <a:xfrm>
            <a:off x="950967" y="1650075"/>
            <a:ext cx="10290000" cy="14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75239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4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12" name="Google Shape;112;p14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3" name="Google Shape;113;p14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15" name="Google Shape;115;p14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16" name="Google Shape;116;p14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18" name="Google Shape;118;p14"/>
          <p:cNvSpPr txBox="1">
            <a:spLocks noGrp="1"/>
          </p:cNvSpPr>
          <p:nvPr>
            <p:ph type="ctrTitle"/>
          </p:nvPr>
        </p:nvSpPr>
        <p:spPr>
          <a:xfrm>
            <a:off x="3785567" y="722267"/>
            <a:ext cx="4620800" cy="15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6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subTitle" idx="1"/>
          </p:nvPr>
        </p:nvSpPr>
        <p:spPr>
          <a:xfrm>
            <a:off x="3785656" y="2431983"/>
            <a:ext cx="4620800" cy="155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360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" name="Google Shape;120;p14"/>
          <p:cNvSpPr txBox="1"/>
          <p:nvPr/>
        </p:nvSpPr>
        <p:spPr>
          <a:xfrm>
            <a:off x="951633" y="5720067"/>
            <a:ext cx="102892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CREDITS: This presentation template was created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, including icons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 b="1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" sz="1333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 infographics &amp; images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  <p:extLst>
      <p:ext uri="{BB962C8B-B14F-4D97-AF65-F5344CB8AC3E}">
        <p14:creationId xmlns:p14="http://schemas.microsoft.com/office/powerpoint/2010/main" val="131161935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5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23" name="Google Shape;123;p15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4" name="Google Shape;124;p15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26" name="Google Shape;126;p15"/>
          <p:cNvSpPr/>
          <p:nvPr/>
        </p:nvSpPr>
        <p:spPr>
          <a:xfrm>
            <a:off x="9214333" y="3948000"/>
            <a:ext cx="2674800" cy="2684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8100019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27" name="Google Shape;127;p15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28" name="Google Shape;128;p15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30" name="Google Shape;130;p15"/>
          <p:cNvSpPr/>
          <p:nvPr/>
        </p:nvSpPr>
        <p:spPr>
          <a:xfrm>
            <a:off x="1022600" y="744600"/>
            <a:ext cx="2674800" cy="2684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8100019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31" name="Google Shape;131;p15"/>
          <p:cNvGrpSpPr/>
          <p:nvPr/>
        </p:nvGrpSpPr>
        <p:grpSpPr>
          <a:xfrm>
            <a:off x="9686331" y="254250"/>
            <a:ext cx="1025831" cy="1025831"/>
            <a:chOff x="1098500" y="150450"/>
            <a:chExt cx="1284000" cy="1284000"/>
          </a:xfrm>
        </p:grpSpPr>
        <p:sp>
          <p:nvSpPr>
            <p:cNvPr id="132" name="Google Shape;132;p15"/>
            <p:cNvSpPr/>
            <p:nvPr/>
          </p:nvSpPr>
          <p:spPr>
            <a:xfrm>
              <a:off x="1098500" y="150450"/>
              <a:ext cx="1284000" cy="1284000"/>
            </a:xfrm>
            <a:prstGeom prst="round2DiagRect">
              <a:avLst>
                <a:gd name="adj1" fmla="val 25524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28575" dir="30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1344200" y="375900"/>
              <a:ext cx="792600" cy="833100"/>
            </a:xfrm>
            <a:prstGeom prst="star10">
              <a:avLst>
                <a:gd name="adj" fmla="val 34664"/>
                <a:gd name="hf" fmla="val 105146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34" name="Google Shape;134;p15"/>
          <p:cNvSpPr/>
          <p:nvPr/>
        </p:nvSpPr>
        <p:spPr>
          <a:xfrm>
            <a:off x="797200" y="5894767"/>
            <a:ext cx="2268000" cy="25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137650018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6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1" y="1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6"/>
          <p:cNvSpPr/>
          <p:nvPr/>
        </p:nvSpPr>
        <p:spPr>
          <a:xfrm>
            <a:off x="-88233" y="0"/>
            <a:ext cx="2674800" cy="2684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8100019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39" name="Google Shape;139;p16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41" name="Google Shape;141;p16"/>
          <p:cNvSpPr/>
          <p:nvPr/>
        </p:nvSpPr>
        <p:spPr>
          <a:xfrm>
            <a:off x="8925200" y="835200"/>
            <a:ext cx="2268000" cy="25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42" name="Google Shape;142;p16"/>
          <p:cNvGrpSpPr/>
          <p:nvPr/>
        </p:nvGrpSpPr>
        <p:grpSpPr>
          <a:xfrm>
            <a:off x="950967" y="5106471"/>
            <a:ext cx="3163200" cy="925167"/>
            <a:chOff x="4422925" y="1161378"/>
            <a:chExt cx="2372400" cy="693875"/>
          </a:xfrm>
        </p:grpSpPr>
        <p:sp>
          <p:nvSpPr>
            <p:cNvPr id="143" name="Google Shape;143;p16"/>
            <p:cNvSpPr/>
            <p:nvPr/>
          </p:nvSpPr>
          <p:spPr>
            <a:xfrm rot="223493" flipH="1">
              <a:off x="4436197" y="1291344"/>
              <a:ext cx="2345856" cy="488217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" name="Google Shape;144;p16"/>
            <p:cNvSpPr/>
            <p:nvPr/>
          </p:nvSpPr>
          <p:spPr>
            <a:xfrm rot="223493" flipH="1">
              <a:off x="4436197" y="1237069"/>
              <a:ext cx="2345856" cy="488217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45" name="Google Shape;145;p16"/>
          <p:cNvSpPr/>
          <p:nvPr/>
        </p:nvSpPr>
        <p:spPr>
          <a:xfrm>
            <a:off x="8925200" y="1145967"/>
            <a:ext cx="2268000" cy="25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10849765" y="5631867"/>
            <a:ext cx="1025831" cy="1025831"/>
            <a:chOff x="1098500" y="150450"/>
            <a:chExt cx="1284000" cy="1284000"/>
          </a:xfrm>
        </p:grpSpPr>
        <p:sp>
          <p:nvSpPr>
            <p:cNvPr id="147" name="Google Shape;147;p16"/>
            <p:cNvSpPr/>
            <p:nvPr/>
          </p:nvSpPr>
          <p:spPr>
            <a:xfrm>
              <a:off x="1098500" y="150450"/>
              <a:ext cx="1284000" cy="1284000"/>
            </a:xfrm>
            <a:prstGeom prst="round2DiagRect">
              <a:avLst>
                <a:gd name="adj1" fmla="val 25524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28575" dir="30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1344200" y="375900"/>
              <a:ext cx="792600" cy="833100"/>
            </a:xfrm>
            <a:prstGeom prst="star10">
              <a:avLst>
                <a:gd name="adj" fmla="val 34664"/>
                <a:gd name="hf" fmla="val 105146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49" name="Google Shape;149;p16"/>
          <p:cNvGrpSpPr/>
          <p:nvPr/>
        </p:nvGrpSpPr>
        <p:grpSpPr>
          <a:xfrm>
            <a:off x="-10400" y="-17467"/>
            <a:ext cx="12213600" cy="6882267"/>
            <a:chOff x="-7800" y="-13100"/>
            <a:chExt cx="9160200" cy="5161700"/>
          </a:xfrm>
        </p:grpSpPr>
        <p:sp>
          <p:nvSpPr>
            <p:cNvPr id="150" name="Google Shape;150;p16"/>
            <p:cNvSpPr/>
            <p:nvPr/>
          </p:nvSpPr>
          <p:spPr>
            <a:xfrm>
              <a:off x="-7800" y="-13100"/>
              <a:ext cx="9160200" cy="187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-7800" y="4961100"/>
              <a:ext cx="9160200" cy="187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3866518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5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39" name="Google Shape;39;p5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" name="Google Shape;40;p5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2" name="Google Shape;42;p5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43" name="Google Shape;43;p5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932333" y="1536633"/>
            <a:ext cx="4848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6411616" y="1536633"/>
            <a:ext cx="4848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930590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7DAE1-70BF-4F56-9A1A-CAAF8B20174F}" type="datetimeFigureOut">
              <a:rPr lang="en-US" smtClean="0"/>
              <a:t>21-Jan-23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15" b="0" i="0">
                <a:solidFill>
                  <a:schemeClr val="tx1"/>
                </a:solidFill>
                <a:latin typeface="MS PGothic"/>
                <a:cs typeface="MS PGothic"/>
              </a:defRPr>
            </a:lvl1pPr>
          </a:lstStyle>
          <a:p>
            <a:fld id="{8F49BF34-3411-4EFC-A8AC-3ECD14F8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07393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31400" y="1594600"/>
            <a:ext cx="7329200" cy="30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00"/>
              <a:buNone/>
              <a:defRPr sz="100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8933"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8933"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8933"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8933"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8933"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8933"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8933"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8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86400" y="4610451"/>
            <a:ext cx="6219200" cy="5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33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941470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 rot="-899910">
            <a:off x="7662105" y="438693"/>
            <a:ext cx="486752" cy="561281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" name="Google Shape;13;p3"/>
          <p:cNvSpPr/>
          <p:nvPr/>
        </p:nvSpPr>
        <p:spPr>
          <a:xfrm>
            <a:off x="11455000" y="4007100"/>
            <a:ext cx="215733" cy="279200"/>
          </a:xfrm>
          <a:custGeom>
            <a:avLst/>
            <a:gdLst/>
            <a:ahLst/>
            <a:cxnLst/>
            <a:rect l="l" t="t" r="r" b="b"/>
            <a:pathLst>
              <a:path w="6472" h="8376" extrusionOk="0">
                <a:moveTo>
                  <a:pt x="3921" y="0"/>
                </a:moveTo>
                <a:cubicBezTo>
                  <a:pt x="2228" y="0"/>
                  <a:pt x="476" y="3468"/>
                  <a:pt x="167" y="5442"/>
                </a:cubicBezTo>
                <a:cubicBezTo>
                  <a:pt x="67" y="6009"/>
                  <a:pt x="0" y="6576"/>
                  <a:pt x="200" y="7110"/>
                </a:cubicBezTo>
                <a:cubicBezTo>
                  <a:pt x="550" y="8029"/>
                  <a:pt x="1226" y="8375"/>
                  <a:pt x="1984" y="8375"/>
                </a:cubicBezTo>
                <a:cubicBezTo>
                  <a:pt x="3181" y="8375"/>
                  <a:pt x="4584" y="7513"/>
                  <a:pt x="5237" y="6676"/>
                </a:cubicBezTo>
                <a:cubicBezTo>
                  <a:pt x="6271" y="5342"/>
                  <a:pt x="6472" y="3574"/>
                  <a:pt x="5838" y="2006"/>
                </a:cubicBezTo>
                <a:cubicBezTo>
                  <a:pt x="5273" y="561"/>
                  <a:pt x="4602" y="0"/>
                  <a:pt x="3921" y="0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" name="Google Shape;14;p3"/>
          <p:cNvSpPr/>
          <p:nvPr/>
        </p:nvSpPr>
        <p:spPr>
          <a:xfrm>
            <a:off x="2629184" y="6022967"/>
            <a:ext cx="2215549" cy="1691995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106400" y="3188533"/>
            <a:ext cx="7979200" cy="11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133">
                <a:solidFill>
                  <a:schemeClr val="accent1"/>
                </a:solidFill>
              </a:defRPr>
            </a:lvl1pPr>
            <a:lvl2pPr lvl="1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4988200" y="1203200"/>
            <a:ext cx="2215600" cy="158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10666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6533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039800" y="4561251"/>
            <a:ext cx="6112400" cy="5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133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5973446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>
            <a:off x="-1292778" y="3919538"/>
            <a:ext cx="4487511" cy="4644743"/>
          </a:xfrm>
          <a:custGeom>
            <a:avLst/>
            <a:gdLst/>
            <a:ahLst/>
            <a:cxnLst/>
            <a:rect l="l" t="t" r="r" b="b"/>
            <a:pathLst>
              <a:path w="33992" h="35183" extrusionOk="0">
                <a:moveTo>
                  <a:pt x="25740" y="0"/>
                </a:moveTo>
                <a:cubicBezTo>
                  <a:pt x="24597" y="0"/>
                  <a:pt x="23398" y="289"/>
                  <a:pt x="22383" y="768"/>
                </a:cubicBezTo>
                <a:cubicBezTo>
                  <a:pt x="18874" y="2459"/>
                  <a:pt x="16219" y="5829"/>
                  <a:pt x="15323" y="9621"/>
                </a:cubicBezTo>
                <a:lnTo>
                  <a:pt x="15323" y="9621"/>
                </a:lnTo>
                <a:cubicBezTo>
                  <a:pt x="15799" y="7004"/>
                  <a:pt x="15145" y="3845"/>
                  <a:pt x="12676" y="2970"/>
                </a:cubicBezTo>
                <a:cubicBezTo>
                  <a:pt x="12275" y="2822"/>
                  <a:pt x="11863" y="2754"/>
                  <a:pt x="11448" y="2754"/>
                </a:cubicBezTo>
                <a:cubicBezTo>
                  <a:pt x="9899" y="2754"/>
                  <a:pt x="8333" y="3701"/>
                  <a:pt x="7306" y="4938"/>
                </a:cubicBezTo>
                <a:cubicBezTo>
                  <a:pt x="5538" y="7073"/>
                  <a:pt x="4971" y="9975"/>
                  <a:pt x="5371" y="12710"/>
                </a:cubicBezTo>
                <a:cubicBezTo>
                  <a:pt x="5471" y="13244"/>
                  <a:pt x="5571" y="13744"/>
                  <a:pt x="5738" y="14278"/>
                </a:cubicBezTo>
                <a:cubicBezTo>
                  <a:pt x="6305" y="16179"/>
                  <a:pt x="7339" y="17947"/>
                  <a:pt x="8674" y="19482"/>
                </a:cubicBezTo>
                <a:cubicBezTo>
                  <a:pt x="8207" y="19148"/>
                  <a:pt x="7706" y="18848"/>
                  <a:pt x="7206" y="18614"/>
                </a:cubicBezTo>
                <a:cubicBezTo>
                  <a:pt x="6423" y="18261"/>
                  <a:pt x="5555" y="18064"/>
                  <a:pt x="4704" y="18064"/>
                </a:cubicBezTo>
                <a:cubicBezTo>
                  <a:pt x="3705" y="18064"/>
                  <a:pt x="2728" y="18336"/>
                  <a:pt x="1935" y="18948"/>
                </a:cubicBezTo>
                <a:cubicBezTo>
                  <a:pt x="301" y="20249"/>
                  <a:pt x="1" y="22784"/>
                  <a:pt x="935" y="24685"/>
                </a:cubicBezTo>
                <a:cubicBezTo>
                  <a:pt x="1835" y="26553"/>
                  <a:pt x="3737" y="27821"/>
                  <a:pt x="5738" y="28455"/>
                </a:cubicBezTo>
                <a:cubicBezTo>
                  <a:pt x="6239" y="28588"/>
                  <a:pt x="6739" y="28722"/>
                  <a:pt x="7273" y="28822"/>
                </a:cubicBezTo>
                <a:cubicBezTo>
                  <a:pt x="7206" y="28822"/>
                  <a:pt x="7106" y="28822"/>
                  <a:pt x="7039" y="28855"/>
                </a:cubicBezTo>
                <a:cubicBezTo>
                  <a:pt x="5338" y="29055"/>
                  <a:pt x="3303" y="30189"/>
                  <a:pt x="3603" y="31857"/>
                </a:cubicBezTo>
                <a:cubicBezTo>
                  <a:pt x="3803" y="32925"/>
                  <a:pt x="4871" y="33592"/>
                  <a:pt x="5872" y="33992"/>
                </a:cubicBezTo>
                <a:cubicBezTo>
                  <a:pt x="7909" y="34817"/>
                  <a:pt x="10246" y="35183"/>
                  <a:pt x="12644" y="35183"/>
                </a:cubicBezTo>
                <a:cubicBezTo>
                  <a:pt x="16646" y="35183"/>
                  <a:pt x="20818" y="34164"/>
                  <a:pt x="24051" y="32558"/>
                </a:cubicBezTo>
                <a:cubicBezTo>
                  <a:pt x="24752" y="32191"/>
                  <a:pt x="25486" y="31790"/>
                  <a:pt x="25819" y="31090"/>
                </a:cubicBezTo>
                <a:cubicBezTo>
                  <a:pt x="26453" y="29789"/>
                  <a:pt x="25419" y="28188"/>
                  <a:pt x="24085" y="27688"/>
                </a:cubicBezTo>
                <a:cubicBezTo>
                  <a:pt x="23512" y="27458"/>
                  <a:pt x="22908" y="27377"/>
                  <a:pt x="22295" y="27377"/>
                </a:cubicBezTo>
                <a:cubicBezTo>
                  <a:pt x="21480" y="27377"/>
                  <a:pt x="20648" y="27521"/>
                  <a:pt x="19848" y="27654"/>
                </a:cubicBezTo>
                <a:cubicBezTo>
                  <a:pt x="22016" y="27221"/>
                  <a:pt x="24185" y="26820"/>
                  <a:pt x="26353" y="26387"/>
                </a:cubicBezTo>
                <a:cubicBezTo>
                  <a:pt x="27487" y="26153"/>
                  <a:pt x="28621" y="25920"/>
                  <a:pt x="29589" y="25252"/>
                </a:cubicBezTo>
                <a:cubicBezTo>
                  <a:pt x="30523" y="24619"/>
                  <a:pt x="31190" y="23418"/>
                  <a:pt x="30889" y="22317"/>
                </a:cubicBezTo>
                <a:cubicBezTo>
                  <a:pt x="30472" y="20759"/>
                  <a:pt x="28662" y="20338"/>
                  <a:pt x="26951" y="20338"/>
                </a:cubicBezTo>
                <a:cubicBezTo>
                  <a:pt x="26610" y="20338"/>
                  <a:pt x="26274" y="20355"/>
                  <a:pt x="25953" y="20382"/>
                </a:cubicBezTo>
                <a:cubicBezTo>
                  <a:pt x="23484" y="20582"/>
                  <a:pt x="21016" y="20749"/>
                  <a:pt x="18547" y="20949"/>
                </a:cubicBezTo>
                <a:lnTo>
                  <a:pt x="26720" y="19949"/>
                </a:lnTo>
                <a:cubicBezTo>
                  <a:pt x="28354" y="19782"/>
                  <a:pt x="30056" y="19548"/>
                  <a:pt x="31457" y="18748"/>
                </a:cubicBezTo>
                <a:cubicBezTo>
                  <a:pt x="32891" y="17914"/>
                  <a:pt x="33992" y="16313"/>
                  <a:pt x="33758" y="14712"/>
                </a:cubicBezTo>
                <a:cubicBezTo>
                  <a:pt x="33625" y="13911"/>
                  <a:pt x="33224" y="13244"/>
                  <a:pt x="32657" y="12710"/>
                </a:cubicBezTo>
                <a:cubicBezTo>
                  <a:pt x="32024" y="12076"/>
                  <a:pt x="31190" y="11609"/>
                  <a:pt x="30322" y="11309"/>
                </a:cubicBezTo>
                <a:cubicBezTo>
                  <a:pt x="29266" y="10936"/>
                  <a:pt x="28145" y="10753"/>
                  <a:pt x="27022" y="10753"/>
                </a:cubicBezTo>
                <a:cubicBezTo>
                  <a:pt x="25132" y="10753"/>
                  <a:pt x="23240" y="11272"/>
                  <a:pt x="21650" y="12276"/>
                </a:cubicBezTo>
                <a:cubicBezTo>
                  <a:pt x="22917" y="11376"/>
                  <a:pt x="24218" y="10442"/>
                  <a:pt x="25519" y="9541"/>
                </a:cubicBezTo>
                <a:cubicBezTo>
                  <a:pt x="26820" y="8641"/>
                  <a:pt x="28121" y="7673"/>
                  <a:pt x="29021" y="6372"/>
                </a:cubicBezTo>
                <a:cubicBezTo>
                  <a:pt x="29889" y="5038"/>
                  <a:pt x="30256" y="3270"/>
                  <a:pt x="29488" y="1869"/>
                </a:cubicBezTo>
                <a:cubicBezTo>
                  <a:pt x="28756" y="540"/>
                  <a:pt x="27301" y="0"/>
                  <a:pt x="2574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0" name="Google Shape;20;p4"/>
          <p:cNvSpPr/>
          <p:nvPr/>
        </p:nvSpPr>
        <p:spPr>
          <a:xfrm flipH="1">
            <a:off x="8799607" y="6110588"/>
            <a:ext cx="253792" cy="262659"/>
          </a:xfrm>
          <a:custGeom>
            <a:avLst/>
            <a:gdLst/>
            <a:ahLst/>
            <a:cxnLst/>
            <a:rect l="l" t="t" r="r" b="b"/>
            <a:pathLst>
              <a:path w="5639" h="5836" extrusionOk="0">
                <a:moveTo>
                  <a:pt x="2832" y="1"/>
                </a:moveTo>
                <a:cubicBezTo>
                  <a:pt x="2012" y="1"/>
                  <a:pt x="1176" y="433"/>
                  <a:pt x="601" y="1459"/>
                </a:cubicBezTo>
                <a:cubicBezTo>
                  <a:pt x="1" y="2459"/>
                  <a:pt x="34" y="3794"/>
                  <a:pt x="735" y="4728"/>
                </a:cubicBezTo>
                <a:cubicBezTo>
                  <a:pt x="1220" y="5432"/>
                  <a:pt x="2060" y="5836"/>
                  <a:pt x="2893" y="5836"/>
                </a:cubicBezTo>
                <a:cubicBezTo>
                  <a:pt x="3203" y="5836"/>
                  <a:pt x="3513" y="5780"/>
                  <a:pt x="3803" y="5662"/>
                </a:cubicBezTo>
                <a:cubicBezTo>
                  <a:pt x="4637" y="5295"/>
                  <a:pt x="5204" y="4528"/>
                  <a:pt x="5405" y="3660"/>
                </a:cubicBezTo>
                <a:cubicBezTo>
                  <a:pt x="5638" y="2826"/>
                  <a:pt x="5505" y="2059"/>
                  <a:pt x="5171" y="1459"/>
                </a:cubicBezTo>
                <a:cubicBezTo>
                  <a:pt x="4690" y="568"/>
                  <a:pt x="3772" y="1"/>
                  <a:pt x="28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1" name="Google Shape;21;p4"/>
          <p:cNvSpPr/>
          <p:nvPr/>
        </p:nvSpPr>
        <p:spPr>
          <a:xfrm rot="-5400000" flipH="1">
            <a:off x="9243428" y="-1189118"/>
            <a:ext cx="4116881" cy="3590708"/>
          </a:xfrm>
          <a:custGeom>
            <a:avLst/>
            <a:gdLst/>
            <a:ahLst/>
            <a:cxnLst/>
            <a:rect l="l" t="t" r="r" b="b"/>
            <a:pathLst>
              <a:path w="38362" h="33459" extrusionOk="0">
                <a:moveTo>
                  <a:pt x="8581" y="0"/>
                </a:moveTo>
                <a:cubicBezTo>
                  <a:pt x="5409" y="0"/>
                  <a:pt x="1248" y="8992"/>
                  <a:pt x="701" y="10442"/>
                </a:cubicBezTo>
                <a:cubicBezTo>
                  <a:pt x="301" y="11409"/>
                  <a:pt x="1" y="12510"/>
                  <a:pt x="401" y="13511"/>
                </a:cubicBezTo>
                <a:cubicBezTo>
                  <a:pt x="668" y="14178"/>
                  <a:pt x="1268" y="14678"/>
                  <a:pt x="1835" y="15145"/>
                </a:cubicBezTo>
                <a:cubicBezTo>
                  <a:pt x="8507" y="20582"/>
                  <a:pt x="15178" y="26020"/>
                  <a:pt x="21849" y="31424"/>
                </a:cubicBezTo>
                <a:cubicBezTo>
                  <a:pt x="23050" y="32424"/>
                  <a:pt x="24418" y="33458"/>
                  <a:pt x="25986" y="33458"/>
                </a:cubicBezTo>
                <a:cubicBezTo>
                  <a:pt x="27920" y="33425"/>
                  <a:pt x="29422" y="31824"/>
                  <a:pt x="30622" y="30323"/>
                </a:cubicBezTo>
                <a:cubicBezTo>
                  <a:pt x="33024" y="27354"/>
                  <a:pt x="35292" y="24252"/>
                  <a:pt x="37361" y="21049"/>
                </a:cubicBezTo>
                <a:cubicBezTo>
                  <a:pt x="37861" y="20282"/>
                  <a:pt x="38361" y="19348"/>
                  <a:pt x="38028" y="18514"/>
                </a:cubicBezTo>
                <a:cubicBezTo>
                  <a:pt x="37861" y="18181"/>
                  <a:pt x="37594" y="17947"/>
                  <a:pt x="37361" y="17680"/>
                </a:cubicBezTo>
                <a:cubicBezTo>
                  <a:pt x="36601" y="16947"/>
                  <a:pt x="35573" y="16151"/>
                  <a:pt x="34585" y="16151"/>
                </a:cubicBezTo>
                <a:cubicBezTo>
                  <a:pt x="34315" y="16151"/>
                  <a:pt x="34049" y="16210"/>
                  <a:pt x="33791" y="16346"/>
                </a:cubicBezTo>
                <a:cubicBezTo>
                  <a:pt x="33291" y="16613"/>
                  <a:pt x="32957" y="17147"/>
                  <a:pt x="32691" y="17647"/>
                </a:cubicBezTo>
                <a:lnTo>
                  <a:pt x="29422" y="23118"/>
                </a:lnTo>
                <a:cubicBezTo>
                  <a:pt x="28854" y="24152"/>
                  <a:pt x="28187" y="25186"/>
                  <a:pt x="27153" y="25719"/>
                </a:cubicBezTo>
                <a:cubicBezTo>
                  <a:pt x="26802" y="25895"/>
                  <a:pt x="26401" y="25984"/>
                  <a:pt x="26006" y="25984"/>
                </a:cubicBezTo>
                <a:cubicBezTo>
                  <a:pt x="25199" y="25984"/>
                  <a:pt x="24420" y="25613"/>
                  <a:pt x="24151" y="24852"/>
                </a:cubicBezTo>
                <a:cubicBezTo>
                  <a:pt x="23818" y="23952"/>
                  <a:pt x="24418" y="22951"/>
                  <a:pt x="24985" y="22150"/>
                </a:cubicBezTo>
                <a:lnTo>
                  <a:pt x="29588" y="15612"/>
                </a:lnTo>
                <a:cubicBezTo>
                  <a:pt x="29989" y="15045"/>
                  <a:pt x="30422" y="14378"/>
                  <a:pt x="30255" y="13711"/>
                </a:cubicBezTo>
                <a:cubicBezTo>
                  <a:pt x="30189" y="13277"/>
                  <a:pt x="29889" y="12944"/>
                  <a:pt x="29588" y="12643"/>
                </a:cubicBezTo>
                <a:cubicBezTo>
                  <a:pt x="28910" y="11881"/>
                  <a:pt x="28041" y="11094"/>
                  <a:pt x="27101" y="11094"/>
                </a:cubicBezTo>
                <a:cubicBezTo>
                  <a:pt x="26932" y="11094"/>
                  <a:pt x="26760" y="11120"/>
                  <a:pt x="26586" y="11176"/>
                </a:cubicBezTo>
                <a:cubicBezTo>
                  <a:pt x="25952" y="11376"/>
                  <a:pt x="25552" y="11943"/>
                  <a:pt x="25152" y="12477"/>
                </a:cubicBezTo>
                <a:cubicBezTo>
                  <a:pt x="24151" y="13911"/>
                  <a:pt x="23150" y="15312"/>
                  <a:pt x="22150" y="16746"/>
                </a:cubicBezTo>
                <a:cubicBezTo>
                  <a:pt x="21349" y="17847"/>
                  <a:pt x="20515" y="19015"/>
                  <a:pt x="19248" y="19448"/>
                </a:cubicBezTo>
                <a:cubicBezTo>
                  <a:pt x="18981" y="19544"/>
                  <a:pt x="18696" y="19589"/>
                  <a:pt x="18411" y="19589"/>
                </a:cubicBezTo>
                <a:cubicBezTo>
                  <a:pt x="17306" y="19589"/>
                  <a:pt x="16198" y="18908"/>
                  <a:pt x="16145" y="17847"/>
                </a:cubicBezTo>
                <a:cubicBezTo>
                  <a:pt x="16112" y="17280"/>
                  <a:pt x="16346" y="16746"/>
                  <a:pt x="16646" y="16246"/>
                </a:cubicBezTo>
                <a:cubicBezTo>
                  <a:pt x="17380" y="14978"/>
                  <a:pt x="18347" y="13811"/>
                  <a:pt x="19181" y="12610"/>
                </a:cubicBezTo>
                <a:cubicBezTo>
                  <a:pt x="19748" y="11743"/>
                  <a:pt x="20282" y="10842"/>
                  <a:pt x="20382" y="9841"/>
                </a:cubicBezTo>
                <a:cubicBezTo>
                  <a:pt x="20515" y="8807"/>
                  <a:pt x="20148" y="7707"/>
                  <a:pt x="19281" y="7173"/>
                </a:cubicBezTo>
                <a:cubicBezTo>
                  <a:pt x="18936" y="6973"/>
                  <a:pt x="18555" y="6884"/>
                  <a:pt x="18165" y="6884"/>
                </a:cubicBezTo>
                <a:cubicBezTo>
                  <a:pt x="17387" y="6884"/>
                  <a:pt x="16579" y="7240"/>
                  <a:pt x="15979" y="7773"/>
                </a:cubicBezTo>
                <a:cubicBezTo>
                  <a:pt x="15111" y="8574"/>
                  <a:pt x="14578" y="9675"/>
                  <a:pt x="13977" y="10709"/>
                </a:cubicBezTo>
                <a:cubicBezTo>
                  <a:pt x="13377" y="11743"/>
                  <a:pt x="12643" y="12777"/>
                  <a:pt x="11542" y="13211"/>
                </a:cubicBezTo>
                <a:cubicBezTo>
                  <a:pt x="11207" y="13348"/>
                  <a:pt x="10854" y="13412"/>
                  <a:pt x="10501" y="13412"/>
                </a:cubicBezTo>
                <a:cubicBezTo>
                  <a:pt x="8887" y="13412"/>
                  <a:pt x="7260" y="12084"/>
                  <a:pt x="7206" y="10442"/>
                </a:cubicBezTo>
                <a:cubicBezTo>
                  <a:pt x="7139" y="8774"/>
                  <a:pt x="8373" y="7373"/>
                  <a:pt x="9374" y="6039"/>
                </a:cubicBezTo>
                <a:cubicBezTo>
                  <a:pt x="10375" y="4704"/>
                  <a:pt x="11242" y="2937"/>
                  <a:pt x="10475" y="1469"/>
                </a:cubicBezTo>
                <a:cubicBezTo>
                  <a:pt x="9923" y="432"/>
                  <a:pt x="9276" y="0"/>
                  <a:pt x="85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" name="Google Shape;22;p4"/>
          <p:cNvSpPr/>
          <p:nvPr/>
        </p:nvSpPr>
        <p:spPr>
          <a:xfrm rot="-2699936" flipH="1">
            <a:off x="-849174" y="-839383"/>
            <a:ext cx="2496809" cy="3616347"/>
          </a:xfrm>
          <a:custGeom>
            <a:avLst/>
            <a:gdLst/>
            <a:ahLst/>
            <a:cxnLst/>
            <a:rect l="l" t="t" r="r" b="b"/>
            <a:pathLst>
              <a:path w="19782" h="28652" extrusionOk="0">
                <a:moveTo>
                  <a:pt x="801" y="1"/>
                </a:moveTo>
                <a:cubicBezTo>
                  <a:pt x="167" y="2269"/>
                  <a:pt x="634" y="5004"/>
                  <a:pt x="367" y="7406"/>
                </a:cubicBezTo>
                <a:cubicBezTo>
                  <a:pt x="4370" y="7573"/>
                  <a:pt x="9541" y="8407"/>
                  <a:pt x="9774" y="13611"/>
                </a:cubicBezTo>
                <a:cubicBezTo>
                  <a:pt x="9874" y="15946"/>
                  <a:pt x="7906" y="17814"/>
                  <a:pt x="5871" y="18948"/>
                </a:cubicBezTo>
                <a:cubicBezTo>
                  <a:pt x="4070" y="19982"/>
                  <a:pt x="2069" y="20749"/>
                  <a:pt x="0" y="21183"/>
                </a:cubicBezTo>
                <a:cubicBezTo>
                  <a:pt x="834" y="23518"/>
                  <a:pt x="1568" y="25919"/>
                  <a:pt x="2169" y="28321"/>
                </a:cubicBezTo>
                <a:cubicBezTo>
                  <a:pt x="2224" y="28549"/>
                  <a:pt x="2409" y="28652"/>
                  <a:pt x="2696" y="28652"/>
                </a:cubicBezTo>
                <a:cubicBezTo>
                  <a:pt x="4130" y="28652"/>
                  <a:pt x="8118" y="26086"/>
                  <a:pt x="11342" y="23751"/>
                </a:cubicBezTo>
                <a:cubicBezTo>
                  <a:pt x="13644" y="22083"/>
                  <a:pt x="15578" y="20549"/>
                  <a:pt x="15912" y="20149"/>
                </a:cubicBezTo>
                <a:cubicBezTo>
                  <a:pt x="19147" y="15946"/>
                  <a:pt x="19781" y="9441"/>
                  <a:pt x="16279" y="5171"/>
                </a:cubicBezTo>
                <a:cubicBezTo>
                  <a:pt x="14944" y="3503"/>
                  <a:pt x="13243" y="2402"/>
                  <a:pt x="11342" y="1702"/>
                </a:cubicBezTo>
                <a:cubicBezTo>
                  <a:pt x="8040" y="401"/>
                  <a:pt x="4237" y="234"/>
                  <a:pt x="801" y="1"/>
                </a:cubicBezTo>
                <a:close/>
              </a:path>
            </a:pathLst>
          </a:custGeom>
          <a:solidFill>
            <a:srgbClr val="DEA6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" name="Google Shape;23;p4"/>
          <p:cNvSpPr/>
          <p:nvPr/>
        </p:nvSpPr>
        <p:spPr>
          <a:xfrm flipH="1">
            <a:off x="1637465" y="-469963"/>
            <a:ext cx="682297" cy="820805"/>
          </a:xfrm>
          <a:custGeom>
            <a:avLst/>
            <a:gdLst/>
            <a:ahLst/>
            <a:cxnLst/>
            <a:rect l="l" t="t" r="r" b="b"/>
            <a:pathLst>
              <a:path w="7527" h="9055" extrusionOk="0">
                <a:moveTo>
                  <a:pt x="4668" y="1"/>
                </a:moveTo>
                <a:cubicBezTo>
                  <a:pt x="3283" y="1"/>
                  <a:pt x="1801" y="1451"/>
                  <a:pt x="979" y="3038"/>
                </a:cubicBezTo>
                <a:cubicBezTo>
                  <a:pt x="582" y="3833"/>
                  <a:pt x="214" y="4659"/>
                  <a:pt x="123" y="5547"/>
                </a:cubicBezTo>
                <a:cubicBezTo>
                  <a:pt x="0" y="6434"/>
                  <a:pt x="184" y="7382"/>
                  <a:pt x="765" y="8086"/>
                </a:cubicBezTo>
                <a:cubicBezTo>
                  <a:pt x="1309" y="8735"/>
                  <a:pt x="2154" y="9054"/>
                  <a:pt x="3006" y="9054"/>
                </a:cubicBezTo>
                <a:cubicBezTo>
                  <a:pt x="3399" y="9054"/>
                  <a:pt x="3794" y="8986"/>
                  <a:pt x="4161" y="8851"/>
                </a:cubicBezTo>
                <a:cubicBezTo>
                  <a:pt x="5324" y="8392"/>
                  <a:pt x="6211" y="7413"/>
                  <a:pt x="6731" y="6281"/>
                </a:cubicBezTo>
                <a:cubicBezTo>
                  <a:pt x="7343" y="4996"/>
                  <a:pt x="7527" y="3466"/>
                  <a:pt x="7007" y="2120"/>
                </a:cubicBezTo>
                <a:cubicBezTo>
                  <a:pt x="6398" y="593"/>
                  <a:pt x="5553" y="1"/>
                  <a:pt x="46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4" name="Google Shape;24;p4"/>
          <p:cNvSpPr/>
          <p:nvPr/>
        </p:nvSpPr>
        <p:spPr>
          <a:xfrm flipH="1">
            <a:off x="4982832" y="6373238"/>
            <a:ext cx="682297" cy="820805"/>
          </a:xfrm>
          <a:custGeom>
            <a:avLst/>
            <a:gdLst/>
            <a:ahLst/>
            <a:cxnLst/>
            <a:rect l="l" t="t" r="r" b="b"/>
            <a:pathLst>
              <a:path w="7527" h="9055" extrusionOk="0">
                <a:moveTo>
                  <a:pt x="4668" y="1"/>
                </a:moveTo>
                <a:cubicBezTo>
                  <a:pt x="3283" y="1"/>
                  <a:pt x="1801" y="1451"/>
                  <a:pt x="979" y="3038"/>
                </a:cubicBezTo>
                <a:cubicBezTo>
                  <a:pt x="582" y="3833"/>
                  <a:pt x="214" y="4659"/>
                  <a:pt x="123" y="5547"/>
                </a:cubicBezTo>
                <a:cubicBezTo>
                  <a:pt x="0" y="6434"/>
                  <a:pt x="184" y="7382"/>
                  <a:pt x="765" y="8086"/>
                </a:cubicBezTo>
                <a:cubicBezTo>
                  <a:pt x="1309" y="8735"/>
                  <a:pt x="2154" y="9054"/>
                  <a:pt x="3006" y="9054"/>
                </a:cubicBezTo>
                <a:cubicBezTo>
                  <a:pt x="3399" y="9054"/>
                  <a:pt x="3794" y="8986"/>
                  <a:pt x="4161" y="8851"/>
                </a:cubicBezTo>
                <a:cubicBezTo>
                  <a:pt x="5324" y="8392"/>
                  <a:pt x="6211" y="7413"/>
                  <a:pt x="6731" y="6281"/>
                </a:cubicBezTo>
                <a:cubicBezTo>
                  <a:pt x="7343" y="4996"/>
                  <a:pt x="7527" y="3466"/>
                  <a:pt x="7007" y="2120"/>
                </a:cubicBezTo>
                <a:cubicBezTo>
                  <a:pt x="6398" y="593"/>
                  <a:pt x="5553" y="1"/>
                  <a:pt x="46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38600" y="2333967"/>
            <a:ext cx="5914800" cy="29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Font typeface="Arial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4281702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 rot="4500075">
            <a:off x="-2072756" y="-244458"/>
            <a:ext cx="4351773" cy="3820151"/>
          </a:xfrm>
          <a:custGeom>
            <a:avLst/>
            <a:gdLst/>
            <a:ahLst/>
            <a:cxnLst/>
            <a:rect l="l" t="t" r="r" b="b"/>
            <a:pathLst>
              <a:path w="34225" h="30044" extrusionOk="0">
                <a:moveTo>
                  <a:pt x="7046" y="1"/>
                </a:moveTo>
                <a:cubicBezTo>
                  <a:pt x="6605" y="1"/>
                  <a:pt x="6114" y="93"/>
                  <a:pt x="5571" y="294"/>
                </a:cubicBezTo>
                <a:cubicBezTo>
                  <a:pt x="1568" y="1795"/>
                  <a:pt x="1134" y="6565"/>
                  <a:pt x="801" y="10168"/>
                </a:cubicBezTo>
                <a:cubicBezTo>
                  <a:pt x="300" y="14971"/>
                  <a:pt x="0" y="20209"/>
                  <a:pt x="2669" y="24245"/>
                </a:cubicBezTo>
                <a:cubicBezTo>
                  <a:pt x="4770" y="27447"/>
                  <a:pt x="8540" y="29315"/>
                  <a:pt x="12342" y="29849"/>
                </a:cubicBezTo>
                <a:cubicBezTo>
                  <a:pt x="13297" y="29983"/>
                  <a:pt x="14256" y="30043"/>
                  <a:pt x="15216" y="30043"/>
                </a:cubicBezTo>
                <a:cubicBezTo>
                  <a:pt x="18080" y="30043"/>
                  <a:pt x="20953" y="29506"/>
                  <a:pt x="23750" y="28781"/>
                </a:cubicBezTo>
                <a:cubicBezTo>
                  <a:pt x="27253" y="27881"/>
                  <a:pt x="30922" y="26580"/>
                  <a:pt x="33024" y="23644"/>
                </a:cubicBezTo>
                <a:cubicBezTo>
                  <a:pt x="33924" y="22343"/>
                  <a:pt x="34225" y="20175"/>
                  <a:pt x="32790" y="19541"/>
                </a:cubicBezTo>
                <a:cubicBezTo>
                  <a:pt x="32557" y="19441"/>
                  <a:pt x="32298" y="19408"/>
                  <a:pt x="32036" y="19408"/>
                </a:cubicBezTo>
                <a:cubicBezTo>
                  <a:pt x="31773" y="19408"/>
                  <a:pt x="31506" y="19441"/>
                  <a:pt x="31256" y="19475"/>
                </a:cubicBezTo>
                <a:cubicBezTo>
                  <a:pt x="27753" y="19875"/>
                  <a:pt x="24318" y="20609"/>
                  <a:pt x="20982" y="21643"/>
                </a:cubicBezTo>
                <a:cubicBezTo>
                  <a:pt x="23650" y="19708"/>
                  <a:pt x="26319" y="17740"/>
                  <a:pt x="28988" y="15805"/>
                </a:cubicBezTo>
                <a:cubicBezTo>
                  <a:pt x="29321" y="15539"/>
                  <a:pt x="29655" y="15305"/>
                  <a:pt x="29855" y="14938"/>
                </a:cubicBezTo>
                <a:cubicBezTo>
                  <a:pt x="30322" y="14071"/>
                  <a:pt x="29688" y="12937"/>
                  <a:pt x="28787" y="12536"/>
                </a:cubicBezTo>
                <a:cubicBezTo>
                  <a:pt x="28409" y="12368"/>
                  <a:pt x="28006" y="12300"/>
                  <a:pt x="27595" y="12300"/>
                </a:cubicBezTo>
                <a:cubicBezTo>
                  <a:pt x="27029" y="12300"/>
                  <a:pt x="26446" y="12429"/>
                  <a:pt x="25885" y="12603"/>
                </a:cubicBezTo>
                <a:cubicBezTo>
                  <a:pt x="24268" y="13067"/>
                  <a:pt x="22739" y="13820"/>
                  <a:pt x="21375" y="14802"/>
                </a:cubicBezTo>
                <a:lnTo>
                  <a:pt x="21375" y="14802"/>
                </a:lnTo>
                <a:cubicBezTo>
                  <a:pt x="22911" y="12763"/>
                  <a:pt x="24050" y="10526"/>
                  <a:pt x="24217" y="8000"/>
                </a:cubicBezTo>
                <a:cubicBezTo>
                  <a:pt x="24251" y="7533"/>
                  <a:pt x="24251" y="7032"/>
                  <a:pt x="23984" y="6666"/>
                </a:cubicBezTo>
                <a:cubicBezTo>
                  <a:pt x="23725" y="6312"/>
                  <a:pt x="23345" y="6174"/>
                  <a:pt x="22923" y="6174"/>
                </a:cubicBezTo>
                <a:cubicBezTo>
                  <a:pt x="22312" y="6174"/>
                  <a:pt x="21615" y="6463"/>
                  <a:pt x="21082" y="6799"/>
                </a:cubicBezTo>
                <a:cubicBezTo>
                  <a:pt x="19448" y="7829"/>
                  <a:pt x="17957" y="9085"/>
                  <a:pt x="16662" y="10519"/>
                </a:cubicBezTo>
                <a:lnTo>
                  <a:pt x="16662" y="10519"/>
                </a:lnTo>
                <a:cubicBezTo>
                  <a:pt x="17807" y="8479"/>
                  <a:pt x="18673" y="6277"/>
                  <a:pt x="19214" y="3997"/>
                </a:cubicBezTo>
                <a:cubicBezTo>
                  <a:pt x="19481" y="2829"/>
                  <a:pt x="19347" y="1128"/>
                  <a:pt x="18146" y="961"/>
                </a:cubicBezTo>
                <a:cubicBezTo>
                  <a:pt x="18094" y="954"/>
                  <a:pt x="18041" y="951"/>
                  <a:pt x="17988" y="951"/>
                </a:cubicBezTo>
                <a:cubicBezTo>
                  <a:pt x="17541" y="951"/>
                  <a:pt x="17100" y="1190"/>
                  <a:pt x="16712" y="1428"/>
                </a:cubicBezTo>
                <a:cubicBezTo>
                  <a:pt x="13243" y="3697"/>
                  <a:pt x="10608" y="7266"/>
                  <a:pt x="9507" y="11269"/>
                </a:cubicBezTo>
                <a:cubicBezTo>
                  <a:pt x="10007" y="8767"/>
                  <a:pt x="9807" y="6532"/>
                  <a:pt x="9874" y="3964"/>
                </a:cubicBezTo>
                <a:cubicBezTo>
                  <a:pt x="9956" y="1838"/>
                  <a:pt x="9013" y="1"/>
                  <a:pt x="704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" name="Google Shape;29;p5"/>
          <p:cNvSpPr/>
          <p:nvPr/>
        </p:nvSpPr>
        <p:spPr>
          <a:xfrm rot="-9000006">
            <a:off x="5135047" y="5940411"/>
            <a:ext cx="1921837" cy="2893740"/>
          </a:xfrm>
          <a:custGeom>
            <a:avLst/>
            <a:gdLst/>
            <a:ahLst/>
            <a:cxnLst/>
            <a:rect l="l" t="t" r="r" b="b"/>
            <a:pathLst>
              <a:path w="27996" h="42154" extrusionOk="0">
                <a:moveTo>
                  <a:pt x="15753" y="0"/>
                </a:moveTo>
                <a:cubicBezTo>
                  <a:pt x="13614" y="0"/>
                  <a:pt x="11533" y="263"/>
                  <a:pt x="10556" y="360"/>
                </a:cubicBezTo>
                <a:cubicBezTo>
                  <a:pt x="9454" y="451"/>
                  <a:pt x="8322" y="635"/>
                  <a:pt x="7466" y="1339"/>
                </a:cubicBezTo>
                <a:cubicBezTo>
                  <a:pt x="6609" y="2012"/>
                  <a:pt x="6242" y="3419"/>
                  <a:pt x="6976" y="4215"/>
                </a:cubicBezTo>
                <a:cubicBezTo>
                  <a:pt x="7925" y="5255"/>
                  <a:pt x="9454" y="5010"/>
                  <a:pt x="10372" y="6907"/>
                </a:cubicBezTo>
                <a:cubicBezTo>
                  <a:pt x="11260" y="8712"/>
                  <a:pt x="11290" y="10885"/>
                  <a:pt x="10984" y="12843"/>
                </a:cubicBezTo>
                <a:cubicBezTo>
                  <a:pt x="9822" y="20094"/>
                  <a:pt x="5324" y="26274"/>
                  <a:pt x="1500" y="32516"/>
                </a:cubicBezTo>
                <a:cubicBezTo>
                  <a:pt x="918" y="33495"/>
                  <a:pt x="337" y="34504"/>
                  <a:pt x="215" y="35636"/>
                </a:cubicBezTo>
                <a:cubicBezTo>
                  <a:pt x="0" y="37319"/>
                  <a:pt x="949" y="39033"/>
                  <a:pt x="2295" y="40103"/>
                </a:cubicBezTo>
                <a:cubicBezTo>
                  <a:pt x="3641" y="41205"/>
                  <a:pt x="5324" y="41725"/>
                  <a:pt x="7007" y="42062"/>
                </a:cubicBezTo>
                <a:cubicBezTo>
                  <a:pt x="9750" y="42062"/>
                  <a:pt x="12477" y="42153"/>
                  <a:pt x="15222" y="42153"/>
                </a:cubicBezTo>
                <a:cubicBezTo>
                  <a:pt x="16365" y="42153"/>
                  <a:pt x="17512" y="42137"/>
                  <a:pt x="18664" y="42092"/>
                </a:cubicBezTo>
                <a:cubicBezTo>
                  <a:pt x="20714" y="42000"/>
                  <a:pt x="22825" y="41909"/>
                  <a:pt x="24691" y="40991"/>
                </a:cubicBezTo>
                <a:cubicBezTo>
                  <a:pt x="26527" y="40073"/>
                  <a:pt x="27995" y="38084"/>
                  <a:pt x="27689" y="36065"/>
                </a:cubicBezTo>
                <a:cubicBezTo>
                  <a:pt x="27475" y="34810"/>
                  <a:pt x="26649" y="33740"/>
                  <a:pt x="25854" y="32730"/>
                </a:cubicBezTo>
                <a:cubicBezTo>
                  <a:pt x="21050" y="26641"/>
                  <a:pt x="16614" y="19696"/>
                  <a:pt x="16185" y="11955"/>
                </a:cubicBezTo>
                <a:cubicBezTo>
                  <a:pt x="16003" y="9122"/>
                  <a:pt x="16578" y="5591"/>
                  <a:pt x="19845" y="5591"/>
                </a:cubicBezTo>
                <a:cubicBezTo>
                  <a:pt x="19859" y="5591"/>
                  <a:pt x="19873" y="5591"/>
                  <a:pt x="19888" y="5591"/>
                </a:cubicBezTo>
                <a:cubicBezTo>
                  <a:pt x="19905" y="5592"/>
                  <a:pt x="19922" y="5592"/>
                  <a:pt x="19939" y="5592"/>
                </a:cubicBezTo>
                <a:cubicBezTo>
                  <a:pt x="21083" y="5592"/>
                  <a:pt x="22183" y="4595"/>
                  <a:pt x="22243" y="3419"/>
                </a:cubicBezTo>
                <a:cubicBezTo>
                  <a:pt x="22466" y="621"/>
                  <a:pt x="19040" y="0"/>
                  <a:pt x="15753" y="0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" name="Google Shape;30;p5"/>
          <p:cNvSpPr/>
          <p:nvPr/>
        </p:nvSpPr>
        <p:spPr>
          <a:xfrm rot="10800000">
            <a:off x="10700633" y="4845177"/>
            <a:ext cx="2152335" cy="3854023"/>
          </a:xfrm>
          <a:custGeom>
            <a:avLst/>
            <a:gdLst/>
            <a:ahLst/>
            <a:cxnLst/>
            <a:rect l="l" t="t" r="r" b="b"/>
            <a:pathLst>
              <a:path w="27262" h="48816" extrusionOk="0">
                <a:moveTo>
                  <a:pt x="17318" y="1"/>
                </a:moveTo>
                <a:cubicBezTo>
                  <a:pt x="14993" y="31"/>
                  <a:pt x="12637" y="31"/>
                  <a:pt x="10311" y="62"/>
                </a:cubicBezTo>
                <a:cubicBezTo>
                  <a:pt x="9791" y="3856"/>
                  <a:pt x="9485" y="7711"/>
                  <a:pt x="8323" y="11382"/>
                </a:cubicBezTo>
                <a:cubicBezTo>
                  <a:pt x="7374" y="14350"/>
                  <a:pt x="5844" y="20347"/>
                  <a:pt x="3642" y="22550"/>
                </a:cubicBezTo>
                <a:cubicBezTo>
                  <a:pt x="1592" y="27261"/>
                  <a:pt x="1" y="32616"/>
                  <a:pt x="704" y="37542"/>
                </a:cubicBezTo>
                <a:lnTo>
                  <a:pt x="766" y="37542"/>
                </a:lnTo>
                <a:cubicBezTo>
                  <a:pt x="1010" y="38980"/>
                  <a:pt x="1439" y="40356"/>
                  <a:pt x="2142" y="41703"/>
                </a:cubicBezTo>
                <a:cubicBezTo>
                  <a:pt x="4343" y="46024"/>
                  <a:pt x="9158" y="48815"/>
                  <a:pt x="14005" y="48815"/>
                </a:cubicBezTo>
                <a:cubicBezTo>
                  <a:pt x="14682" y="48815"/>
                  <a:pt x="15361" y="48761"/>
                  <a:pt x="16033" y="48648"/>
                </a:cubicBezTo>
                <a:cubicBezTo>
                  <a:pt x="21509" y="47730"/>
                  <a:pt x="26099" y="43018"/>
                  <a:pt x="26894" y="37542"/>
                </a:cubicBezTo>
                <a:lnTo>
                  <a:pt x="26955" y="37542"/>
                </a:lnTo>
                <a:cubicBezTo>
                  <a:pt x="27261" y="34849"/>
                  <a:pt x="26772" y="32126"/>
                  <a:pt x="26099" y="29495"/>
                </a:cubicBezTo>
                <a:cubicBezTo>
                  <a:pt x="23773" y="20224"/>
                  <a:pt x="19306" y="11352"/>
                  <a:pt x="19031" y="1806"/>
                </a:cubicBezTo>
                <a:cubicBezTo>
                  <a:pt x="19001" y="1255"/>
                  <a:pt x="18970" y="643"/>
                  <a:pt x="18542" y="276"/>
                </a:cubicBezTo>
                <a:cubicBezTo>
                  <a:pt x="18205" y="31"/>
                  <a:pt x="17746" y="1"/>
                  <a:pt x="17318" y="1"/>
                </a:cubicBezTo>
                <a:close/>
              </a:path>
            </a:pathLst>
          </a:custGeom>
          <a:solidFill>
            <a:srgbClr val="D8827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" name="Google Shape;31;p5"/>
          <p:cNvSpPr/>
          <p:nvPr/>
        </p:nvSpPr>
        <p:spPr>
          <a:xfrm rot="10800000">
            <a:off x="11340641" y="3870495"/>
            <a:ext cx="459651" cy="471991"/>
          </a:xfrm>
          <a:custGeom>
            <a:avLst/>
            <a:gdLst/>
            <a:ahLst/>
            <a:cxnLst/>
            <a:rect l="l" t="t" r="r" b="b"/>
            <a:pathLst>
              <a:path w="8418" h="8644" extrusionOk="0">
                <a:moveTo>
                  <a:pt x="3972" y="0"/>
                </a:moveTo>
                <a:cubicBezTo>
                  <a:pt x="1261" y="0"/>
                  <a:pt x="1" y="4680"/>
                  <a:pt x="677" y="6898"/>
                </a:cubicBezTo>
                <a:cubicBezTo>
                  <a:pt x="922" y="7632"/>
                  <a:pt x="1442" y="8336"/>
                  <a:pt x="2207" y="8550"/>
                </a:cubicBezTo>
                <a:cubicBezTo>
                  <a:pt x="2406" y="8614"/>
                  <a:pt x="2609" y="8644"/>
                  <a:pt x="2813" y="8644"/>
                </a:cubicBezTo>
                <a:cubicBezTo>
                  <a:pt x="3580" y="8644"/>
                  <a:pt x="4356" y="8232"/>
                  <a:pt x="4960" y="7724"/>
                </a:cubicBezTo>
                <a:cubicBezTo>
                  <a:pt x="7102" y="5888"/>
                  <a:pt x="8418" y="1666"/>
                  <a:pt x="5113" y="259"/>
                </a:cubicBezTo>
                <a:cubicBezTo>
                  <a:pt x="4708" y="81"/>
                  <a:pt x="4327" y="0"/>
                  <a:pt x="39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2" name="Google Shape;32;p5"/>
          <p:cNvSpPr/>
          <p:nvPr/>
        </p:nvSpPr>
        <p:spPr>
          <a:xfrm rot="-8999914">
            <a:off x="-859576" y="5661009"/>
            <a:ext cx="2478563" cy="618761"/>
          </a:xfrm>
          <a:custGeom>
            <a:avLst/>
            <a:gdLst/>
            <a:ahLst/>
            <a:cxnLst/>
            <a:rect l="l" t="t" r="r" b="b"/>
            <a:pathLst>
              <a:path w="31729" h="7921" extrusionOk="0">
                <a:moveTo>
                  <a:pt x="19572" y="0"/>
                </a:moveTo>
                <a:cubicBezTo>
                  <a:pt x="18179" y="0"/>
                  <a:pt x="16785" y="25"/>
                  <a:pt x="15390" y="57"/>
                </a:cubicBezTo>
                <a:cubicBezTo>
                  <a:pt x="13524" y="118"/>
                  <a:pt x="11658" y="179"/>
                  <a:pt x="9791" y="179"/>
                </a:cubicBezTo>
                <a:cubicBezTo>
                  <a:pt x="8292" y="210"/>
                  <a:pt x="6762" y="210"/>
                  <a:pt x="5355" y="730"/>
                </a:cubicBezTo>
                <a:cubicBezTo>
                  <a:pt x="1" y="2749"/>
                  <a:pt x="2907" y="7522"/>
                  <a:pt x="7283" y="7706"/>
                </a:cubicBezTo>
                <a:cubicBezTo>
                  <a:pt x="9914" y="7798"/>
                  <a:pt x="12667" y="7920"/>
                  <a:pt x="15390" y="7920"/>
                </a:cubicBezTo>
                <a:cubicBezTo>
                  <a:pt x="19184" y="7920"/>
                  <a:pt x="23009" y="7767"/>
                  <a:pt x="26558" y="7186"/>
                </a:cubicBezTo>
                <a:cubicBezTo>
                  <a:pt x="27843" y="6972"/>
                  <a:pt x="29128" y="6635"/>
                  <a:pt x="30137" y="5840"/>
                </a:cubicBezTo>
                <a:cubicBezTo>
                  <a:pt x="31117" y="5013"/>
                  <a:pt x="31728" y="3606"/>
                  <a:pt x="31239" y="2413"/>
                </a:cubicBezTo>
                <a:cubicBezTo>
                  <a:pt x="30627" y="975"/>
                  <a:pt x="28852" y="547"/>
                  <a:pt x="27292" y="363"/>
                </a:cubicBezTo>
                <a:cubicBezTo>
                  <a:pt x="24729" y="85"/>
                  <a:pt x="22153" y="0"/>
                  <a:pt x="195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3" name="Google Shape;33;p5"/>
          <p:cNvSpPr/>
          <p:nvPr/>
        </p:nvSpPr>
        <p:spPr>
          <a:xfrm rot="-899988">
            <a:off x="11536075" y="1851727"/>
            <a:ext cx="1207339" cy="1669068"/>
          </a:xfrm>
          <a:custGeom>
            <a:avLst/>
            <a:gdLst/>
            <a:ahLst/>
            <a:cxnLst/>
            <a:rect l="l" t="t" r="r" b="b"/>
            <a:pathLst>
              <a:path w="6976" h="9644" extrusionOk="0">
                <a:moveTo>
                  <a:pt x="6579" y="0"/>
                </a:moveTo>
                <a:cubicBezTo>
                  <a:pt x="5574" y="0"/>
                  <a:pt x="4556" y="110"/>
                  <a:pt x="3610" y="434"/>
                </a:cubicBezTo>
                <a:cubicBezTo>
                  <a:pt x="2478" y="832"/>
                  <a:pt x="1469" y="1566"/>
                  <a:pt x="918" y="2820"/>
                </a:cubicBezTo>
                <a:cubicBezTo>
                  <a:pt x="428" y="3891"/>
                  <a:pt x="0" y="5146"/>
                  <a:pt x="459" y="6247"/>
                </a:cubicBezTo>
                <a:cubicBezTo>
                  <a:pt x="796" y="7012"/>
                  <a:pt x="1530" y="7532"/>
                  <a:pt x="2203" y="8022"/>
                </a:cubicBezTo>
                <a:cubicBezTo>
                  <a:pt x="2662" y="8358"/>
                  <a:pt x="3121" y="8664"/>
                  <a:pt x="3610" y="8940"/>
                </a:cubicBezTo>
                <a:cubicBezTo>
                  <a:pt x="4314" y="9337"/>
                  <a:pt x="5048" y="9613"/>
                  <a:pt x="5844" y="9643"/>
                </a:cubicBezTo>
                <a:cubicBezTo>
                  <a:pt x="6058" y="6431"/>
                  <a:pt x="6425" y="3218"/>
                  <a:pt x="6976" y="6"/>
                </a:cubicBezTo>
                <a:cubicBezTo>
                  <a:pt x="6844" y="2"/>
                  <a:pt x="6712" y="0"/>
                  <a:pt x="657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4" name="Google Shape;34;p5"/>
          <p:cNvSpPr/>
          <p:nvPr/>
        </p:nvSpPr>
        <p:spPr>
          <a:xfrm rot="-8999956">
            <a:off x="662137" y="4080746"/>
            <a:ext cx="203996" cy="393957"/>
          </a:xfrm>
          <a:custGeom>
            <a:avLst/>
            <a:gdLst/>
            <a:ahLst/>
            <a:cxnLst/>
            <a:rect l="l" t="t" r="r" b="b"/>
            <a:pathLst>
              <a:path w="6120" h="11819" extrusionOk="0">
                <a:moveTo>
                  <a:pt x="3060" y="1"/>
                </a:moveTo>
                <a:cubicBezTo>
                  <a:pt x="2096" y="1"/>
                  <a:pt x="1132" y="567"/>
                  <a:pt x="765" y="1699"/>
                </a:cubicBezTo>
                <a:cubicBezTo>
                  <a:pt x="0" y="4055"/>
                  <a:pt x="337" y="6900"/>
                  <a:pt x="490" y="9317"/>
                </a:cubicBezTo>
                <a:cubicBezTo>
                  <a:pt x="582" y="10984"/>
                  <a:pt x="1821" y="11818"/>
                  <a:pt x="3064" y="11818"/>
                </a:cubicBezTo>
                <a:cubicBezTo>
                  <a:pt x="4307" y="11818"/>
                  <a:pt x="5553" y="10984"/>
                  <a:pt x="5660" y="9317"/>
                </a:cubicBezTo>
                <a:cubicBezTo>
                  <a:pt x="5783" y="6900"/>
                  <a:pt x="6119" y="4055"/>
                  <a:pt x="5355" y="1699"/>
                </a:cubicBezTo>
                <a:cubicBezTo>
                  <a:pt x="4987" y="567"/>
                  <a:pt x="4024" y="1"/>
                  <a:pt x="306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2118467" y="4009800"/>
            <a:ext cx="3512400" cy="16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2118480" y="3358533"/>
            <a:ext cx="35124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6561000" y="4009800"/>
            <a:ext cx="3512400" cy="16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4"/>
          </p:nvPr>
        </p:nvSpPr>
        <p:spPr>
          <a:xfrm>
            <a:off x="6561000" y="3358533"/>
            <a:ext cx="35124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089836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rot="7606657">
            <a:off x="8591956" y="-3771080"/>
            <a:ext cx="7115872" cy="9604792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2" name="Google Shape;42;p6"/>
          <p:cNvSpPr/>
          <p:nvPr/>
        </p:nvSpPr>
        <p:spPr>
          <a:xfrm rot="-7200007">
            <a:off x="-1100932" y="1852880"/>
            <a:ext cx="874327" cy="3064443"/>
          </a:xfrm>
          <a:custGeom>
            <a:avLst/>
            <a:gdLst/>
            <a:ahLst/>
            <a:cxnLst/>
            <a:rect l="l" t="t" r="r" b="b"/>
            <a:pathLst>
              <a:path w="5692" h="19950" extrusionOk="0">
                <a:moveTo>
                  <a:pt x="3669" y="0"/>
                </a:moveTo>
                <a:cubicBezTo>
                  <a:pt x="1088" y="0"/>
                  <a:pt x="274" y="3705"/>
                  <a:pt x="123" y="7711"/>
                </a:cubicBezTo>
                <a:lnTo>
                  <a:pt x="92" y="7711"/>
                </a:lnTo>
                <a:cubicBezTo>
                  <a:pt x="0" y="11841"/>
                  <a:pt x="551" y="16186"/>
                  <a:pt x="582" y="17257"/>
                </a:cubicBezTo>
                <a:cubicBezTo>
                  <a:pt x="643" y="17930"/>
                  <a:pt x="673" y="18664"/>
                  <a:pt x="1316" y="19245"/>
                </a:cubicBezTo>
                <a:cubicBezTo>
                  <a:pt x="1752" y="19659"/>
                  <a:pt x="2575" y="19949"/>
                  <a:pt x="3378" y="19949"/>
                </a:cubicBezTo>
                <a:cubicBezTo>
                  <a:pt x="3703" y="19949"/>
                  <a:pt x="4024" y="19902"/>
                  <a:pt x="4314" y="19796"/>
                </a:cubicBezTo>
                <a:cubicBezTo>
                  <a:pt x="5263" y="19460"/>
                  <a:pt x="5355" y="18695"/>
                  <a:pt x="5355" y="18022"/>
                </a:cubicBezTo>
                <a:cubicBezTo>
                  <a:pt x="5355" y="16920"/>
                  <a:pt x="5691" y="12147"/>
                  <a:pt x="5630" y="7711"/>
                </a:cubicBezTo>
                <a:cubicBezTo>
                  <a:pt x="5569" y="3672"/>
                  <a:pt x="5140" y="1"/>
                  <a:pt x="3733" y="1"/>
                </a:cubicBezTo>
                <a:cubicBezTo>
                  <a:pt x="3712" y="0"/>
                  <a:pt x="3690" y="0"/>
                  <a:pt x="3669" y="0"/>
                </a:cubicBezTo>
                <a:close/>
              </a:path>
            </a:pathLst>
          </a:custGeom>
          <a:solidFill>
            <a:srgbClr val="DEA6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3" name="Google Shape;43;p6"/>
          <p:cNvSpPr/>
          <p:nvPr/>
        </p:nvSpPr>
        <p:spPr>
          <a:xfrm rot="4499795">
            <a:off x="-1540104" y="4935770"/>
            <a:ext cx="3438221" cy="4023679"/>
          </a:xfrm>
          <a:custGeom>
            <a:avLst/>
            <a:gdLst/>
            <a:ahLst/>
            <a:cxnLst/>
            <a:rect l="l" t="t" r="r" b="b"/>
            <a:pathLst>
              <a:path w="47011" h="55016" extrusionOk="0">
                <a:moveTo>
                  <a:pt x="31319" y="1"/>
                </a:moveTo>
                <a:cubicBezTo>
                  <a:pt x="31062" y="1"/>
                  <a:pt x="30811" y="69"/>
                  <a:pt x="30566" y="210"/>
                </a:cubicBezTo>
                <a:cubicBezTo>
                  <a:pt x="29532" y="810"/>
                  <a:pt x="29732" y="2378"/>
                  <a:pt x="30099" y="3545"/>
                </a:cubicBezTo>
                <a:cubicBezTo>
                  <a:pt x="30799" y="5947"/>
                  <a:pt x="31366" y="8416"/>
                  <a:pt x="32000" y="10851"/>
                </a:cubicBezTo>
                <a:cubicBezTo>
                  <a:pt x="32367" y="12252"/>
                  <a:pt x="35269" y="20091"/>
                  <a:pt x="33634" y="20291"/>
                </a:cubicBezTo>
                <a:cubicBezTo>
                  <a:pt x="33572" y="20299"/>
                  <a:pt x="33511" y="20302"/>
                  <a:pt x="33450" y="20302"/>
                </a:cubicBezTo>
                <a:cubicBezTo>
                  <a:pt x="32985" y="20302"/>
                  <a:pt x="32550" y="20089"/>
                  <a:pt x="32167" y="19824"/>
                </a:cubicBezTo>
                <a:cubicBezTo>
                  <a:pt x="28880" y="17769"/>
                  <a:pt x="28138" y="9336"/>
                  <a:pt x="23075" y="9336"/>
                </a:cubicBezTo>
                <a:cubicBezTo>
                  <a:pt x="22795" y="9336"/>
                  <a:pt x="22501" y="9362"/>
                  <a:pt x="22193" y="9416"/>
                </a:cubicBezTo>
                <a:cubicBezTo>
                  <a:pt x="20959" y="9616"/>
                  <a:pt x="20792" y="11351"/>
                  <a:pt x="21059" y="12585"/>
                </a:cubicBezTo>
                <a:cubicBezTo>
                  <a:pt x="22126" y="17322"/>
                  <a:pt x="25762" y="21258"/>
                  <a:pt x="27497" y="25861"/>
                </a:cubicBezTo>
                <a:cubicBezTo>
                  <a:pt x="27764" y="26595"/>
                  <a:pt x="27930" y="27563"/>
                  <a:pt x="27330" y="28030"/>
                </a:cubicBezTo>
                <a:cubicBezTo>
                  <a:pt x="27127" y="28182"/>
                  <a:pt x="26895" y="28243"/>
                  <a:pt x="26652" y="28243"/>
                </a:cubicBezTo>
                <a:cubicBezTo>
                  <a:pt x="26257" y="28243"/>
                  <a:pt x="25834" y="28082"/>
                  <a:pt x="25462" y="27896"/>
                </a:cubicBezTo>
                <a:cubicBezTo>
                  <a:pt x="21382" y="25938"/>
                  <a:pt x="16248" y="18646"/>
                  <a:pt x="11498" y="18646"/>
                </a:cubicBezTo>
                <a:cubicBezTo>
                  <a:pt x="11393" y="18646"/>
                  <a:pt x="11289" y="18649"/>
                  <a:pt x="11185" y="18656"/>
                </a:cubicBezTo>
                <a:cubicBezTo>
                  <a:pt x="10418" y="18723"/>
                  <a:pt x="9651" y="19190"/>
                  <a:pt x="9484" y="19924"/>
                </a:cubicBezTo>
                <a:cubicBezTo>
                  <a:pt x="9417" y="20391"/>
                  <a:pt x="9551" y="20858"/>
                  <a:pt x="9717" y="21258"/>
                </a:cubicBezTo>
                <a:cubicBezTo>
                  <a:pt x="11285" y="24994"/>
                  <a:pt x="15922" y="28630"/>
                  <a:pt x="18757" y="31499"/>
                </a:cubicBezTo>
                <a:cubicBezTo>
                  <a:pt x="19391" y="32133"/>
                  <a:pt x="20058" y="32833"/>
                  <a:pt x="20258" y="33734"/>
                </a:cubicBezTo>
                <a:cubicBezTo>
                  <a:pt x="20492" y="34601"/>
                  <a:pt x="20025" y="35735"/>
                  <a:pt x="19124" y="35869"/>
                </a:cubicBezTo>
                <a:cubicBezTo>
                  <a:pt x="19065" y="35876"/>
                  <a:pt x="19007" y="35880"/>
                  <a:pt x="18948" y="35880"/>
                </a:cubicBezTo>
                <a:cubicBezTo>
                  <a:pt x="18507" y="35880"/>
                  <a:pt x="18069" y="35671"/>
                  <a:pt x="17656" y="35435"/>
                </a:cubicBezTo>
                <a:cubicBezTo>
                  <a:pt x="13086" y="32933"/>
                  <a:pt x="9117" y="28864"/>
                  <a:pt x="4247" y="26929"/>
                </a:cubicBezTo>
                <a:cubicBezTo>
                  <a:pt x="3418" y="26599"/>
                  <a:pt x="2827" y="26455"/>
                  <a:pt x="2427" y="26455"/>
                </a:cubicBezTo>
                <a:cubicBezTo>
                  <a:pt x="1" y="26455"/>
                  <a:pt x="4664" y="31782"/>
                  <a:pt x="5981" y="33100"/>
                </a:cubicBezTo>
                <a:cubicBezTo>
                  <a:pt x="14221" y="41172"/>
                  <a:pt x="23160" y="48511"/>
                  <a:pt x="32667" y="55016"/>
                </a:cubicBezTo>
                <a:lnTo>
                  <a:pt x="45209" y="45075"/>
                </a:lnTo>
                <a:cubicBezTo>
                  <a:pt x="45877" y="44541"/>
                  <a:pt x="46544" y="43974"/>
                  <a:pt x="46811" y="43207"/>
                </a:cubicBezTo>
                <a:cubicBezTo>
                  <a:pt x="47011" y="42573"/>
                  <a:pt x="46911" y="41873"/>
                  <a:pt x="46811" y="41239"/>
                </a:cubicBezTo>
                <a:cubicBezTo>
                  <a:pt x="46171" y="36985"/>
                  <a:pt x="37310" y="1"/>
                  <a:pt x="313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4" name="Google Shape;44;p6"/>
          <p:cNvSpPr/>
          <p:nvPr/>
        </p:nvSpPr>
        <p:spPr>
          <a:xfrm rot="10800000">
            <a:off x="-1940373" y="-1268869"/>
            <a:ext cx="3666140" cy="2799797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5" name="Google Shape;45;p6"/>
          <p:cNvSpPr/>
          <p:nvPr/>
        </p:nvSpPr>
        <p:spPr>
          <a:xfrm rot="-8999897">
            <a:off x="-3897920" y="-914588"/>
            <a:ext cx="5546951" cy="1750560"/>
          </a:xfrm>
          <a:custGeom>
            <a:avLst/>
            <a:gdLst/>
            <a:ahLst/>
            <a:cxnLst/>
            <a:rect l="l" t="t" r="r" b="b"/>
            <a:pathLst>
              <a:path w="42682" h="13470" extrusionOk="0">
                <a:moveTo>
                  <a:pt x="7083" y="1"/>
                </a:moveTo>
                <a:cubicBezTo>
                  <a:pt x="6276" y="1"/>
                  <a:pt x="5493" y="166"/>
                  <a:pt x="4896" y="529"/>
                </a:cubicBezTo>
                <a:cubicBezTo>
                  <a:pt x="2816" y="1845"/>
                  <a:pt x="1225" y="3864"/>
                  <a:pt x="521" y="6128"/>
                </a:cubicBezTo>
                <a:cubicBezTo>
                  <a:pt x="123" y="7383"/>
                  <a:pt x="1" y="8759"/>
                  <a:pt x="613" y="9922"/>
                </a:cubicBezTo>
                <a:cubicBezTo>
                  <a:pt x="1088" y="10872"/>
                  <a:pt x="2155" y="11597"/>
                  <a:pt x="3230" y="11597"/>
                </a:cubicBezTo>
                <a:cubicBezTo>
                  <a:pt x="3471" y="11597"/>
                  <a:pt x="3713" y="11561"/>
                  <a:pt x="3948" y="11482"/>
                </a:cubicBezTo>
                <a:cubicBezTo>
                  <a:pt x="5141" y="11115"/>
                  <a:pt x="5783" y="9861"/>
                  <a:pt x="6854" y="9249"/>
                </a:cubicBezTo>
                <a:cubicBezTo>
                  <a:pt x="7531" y="8843"/>
                  <a:pt x="8134" y="8673"/>
                  <a:pt x="8682" y="8673"/>
                </a:cubicBezTo>
                <a:cubicBezTo>
                  <a:pt x="10733" y="8673"/>
                  <a:pt x="12022" y="11053"/>
                  <a:pt x="13616" y="12308"/>
                </a:cubicBezTo>
                <a:cubicBezTo>
                  <a:pt x="14594" y="13078"/>
                  <a:pt x="15867" y="13470"/>
                  <a:pt x="17138" y="13470"/>
                </a:cubicBezTo>
                <a:cubicBezTo>
                  <a:pt x="18292" y="13470"/>
                  <a:pt x="19446" y="13147"/>
                  <a:pt x="20378" y="12492"/>
                </a:cubicBezTo>
                <a:cubicBezTo>
                  <a:pt x="22129" y="11216"/>
                  <a:pt x="23420" y="8844"/>
                  <a:pt x="25563" y="8844"/>
                </a:cubicBezTo>
                <a:cubicBezTo>
                  <a:pt x="25629" y="8844"/>
                  <a:pt x="25695" y="8847"/>
                  <a:pt x="25762" y="8851"/>
                </a:cubicBezTo>
                <a:cubicBezTo>
                  <a:pt x="27445" y="8974"/>
                  <a:pt x="28516" y="10565"/>
                  <a:pt x="29832" y="11605"/>
                </a:cubicBezTo>
                <a:cubicBezTo>
                  <a:pt x="31091" y="12586"/>
                  <a:pt x="32700" y="13060"/>
                  <a:pt x="34322" y="13060"/>
                </a:cubicBezTo>
                <a:cubicBezTo>
                  <a:pt x="35734" y="13060"/>
                  <a:pt x="37157" y="12700"/>
                  <a:pt x="38368" y="12003"/>
                </a:cubicBezTo>
                <a:cubicBezTo>
                  <a:pt x="40938" y="10473"/>
                  <a:pt x="42498" y="7627"/>
                  <a:pt x="42621" y="4721"/>
                </a:cubicBezTo>
                <a:cubicBezTo>
                  <a:pt x="42682" y="3589"/>
                  <a:pt x="42498" y="2395"/>
                  <a:pt x="41764" y="1478"/>
                </a:cubicBezTo>
                <a:cubicBezTo>
                  <a:pt x="41241" y="795"/>
                  <a:pt x="40346" y="316"/>
                  <a:pt x="39468" y="316"/>
                </a:cubicBezTo>
                <a:cubicBezTo>
                  <a:pt x="39165" y="316"/>
                  <a:pt x="38865" y="373"/>
                  <a:pt x="38582" y="499"/>
                </a:cubicBezTo>
                <a:cubicBezTo>
                  <a:pt x="36471" y="1416"/>
                  <a:pt x="37236" y="4598"/>
                  <a:pt x="35859" y="6373"/>
                </a:cubicBezTo>
                <a:cubicBezTo>
                  <a:pt x="35295" y="7125"/>
                  <a:pt x="34331" y="7514"/>
                  <a:pt x="33370" y="7514"/>
                </a:cubicBezTo>
                <a:cubicBezTo>
                  <a:pt x="32611" y="7514"/>
                  <a:pt x="31854" y="7271"/>
                  <a:pt x="31300" y="6771"/>
                </a:cubicBezTo>
                <a:cubicBezTo>
                  <a:pt x="29954" y="5547"/>
                  <a:pt x="30046" y="3405"/>
                  <a:pt x="28944" y="1937"/>
                </a:cubicBezTo>
                <a:cubicBezTo>
                  <a:pt x="28239" y="960"/>
                  <a:pt x="26988" y="443"/>
                  <a:pt x="25747" y="443"/>
                </a:cubicBezTo>
                <a:cubicBezTo>
                  <a:pt x="24890" y="443"/>
                  <a:pt x="24039" y="690"/>
                  <a:pt x="23376" y="1202"/>
                </a:cubicBezTo>
                <a:cubicBezTo>
                  <a:pt x="21571" y="2610"/>
                  <a:pt x="21357" y="5271"/>
                  <a:pt x="19582" y="6679"/>
                </a:cubicBezTo>
                <a:cubicBezTo>
                  <a:pt x="18894" y="7226"/>
                  <a:pt x="17991" y="7509"/>
                  <a:pt x="17093" y="7509"/>
                </a:cubicBezTo>
                <a:cubicBezTo>
                  <a:pt x="16434" y="7509"/>
                  <a:pt x="15776" y="7357"/>
                  <a:pt x="15207" y="7046"/>
                </a:cubicBezTo>
                <a:cubicBezTo>
                  <a:pt x="12759" y="5761"/>
                  <a:pt x="12362" y="2395"/>
                  <a:pt x="10097" y="835"/>
                </a:cubicBezTo>
                <a:cubicBezTo>
                  <a:pt x="9322" y="306"/>
                  <a:pt x="8180" y="1"/>
                  <a:pt x="70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6" name="Google Shape;46;p6"/>
          <p:cNvSpPr/>
          <p:nvPr/>
        </p:nvSpPr>
        <p:spPr>
          <a:xfrm rot="10800000">
            <a:off x="11744370" y="2098011"/>
            <a:ext cx="271367" cy="312900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" name="Google Shape;48;p6"/>
          <p:cNvSpPr/>
          <p:nvPr/>
        </p:nvSpPr>
        <p:spPr>
          <a:xfrm rot="4500004">
            <a:off x="10089144" y="5213831"/>
            <a:ext cx="3105425" cy="4191609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12747680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/>
          <p:nvPr/>
        </p:nvSpPr>
        <p:spPr>
          <a:xfrm rot="7200063">
            <a:off x="-1675483" y="2544296"/>
            <a:ext cx="5231600" cy="7061457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1" name="Google Shape;51;p7"/>
          <p:cNvSpPr/>
          <p:nvPr/>
        </p:nvSpPr>
        <p:spPr>
          <a:xfrm rot="10800000">
            <a:off x="11549640" y="1730451"/>
            <a:ext cx="253792" cy="262659"/>
          </a:xfrm>
          <a:custGeom>
            <a:avLst/>
            <a:gdLst/>
            <a:ahLst/>
            <a:cxnLst/>
            <a:rect l="l" t="t" r="r" b="b"/>
            <a:pathLst>
              <a:path w="5639" h="5836" extrusionOk="0">
                <a:moveTo>
                  <a:pt x="2832" y="1"/>
                </a:moveTo>
                <a:cubicBezTo>
                  <a:pt x="2012" y="1"/>
                  <a:pt x="1176" y="433"/>
                  <a:pt x="601" y="1459"/>
                </a:cubicBezTo>
                <a:cubicBezTo>
                  <a:pt x="1" y="2459"/>
                  <a:pt x="34" y="3794"/>
                  <a:pt x="735" y="4728"/>
                </a:cubicBezTo>
                <a:cubicBezTo>
                  <a:pt x="1220" y="5432"/>
                  <a:pt x="2060" y="5836"/>
                  <a:pt x="2893" y="5836"/>
                </a:cubicBezTo>
                <a:cubicBezTo>
                  <a:pt x="3203" y="5836"/>
                  <a:pt x="3513" y="5780"/>
                  <a:pt x="3803" y="5662"/>
                </a:cubicBezTo>
                <a:cubicBezTo>
                  <a:pt x="4637" y="5295"/>
                  <a:pt x="5204" y="4528"/>
                  <a:pt x="5405" y="3660"/>
                </a:cubicBezTo>
                <a:cubicBezTo>
                  <a:pt x="5638" y="2826"/>
                  <a:pt x="5505" y="2059"/>
                  <a:pt x="5171" y="1459"/>
                </a:cubicBezTo>
                <a:cubicBezTo>
                  <a:pt x="4690" y="568"/>
                  <a:pt x="3772" y="1"/>
                  <a:pt x="28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2" name="Google Shape;52;p7"/>
          <p:cNvSpPr/>
          <p:nvPr/>
        </p:nvSpPr>
        <p:spPr>
          <a:xfrm>
            <a:off x="5818077" y="5361070"/>
            <a:ext cx="2989039" cy="2607013"/>
          </a:xfrm>
          <a:custGeom>
            <a:avLst/>
            <a:gdLst/>
            <a:ahLst/>
            <a:cxnLst/>
            <a:rect l="l" t="t" r="r" b="b"/>
            <a:pathLst>
              <a:path w="38362" h="33459" extrusionOk="0">
                <a:moveTo>
                  <a:pt x="8581" y="0"/>
                </a:moveTo>
                <a:cubicBezTo>
                  <a:pt x="5409" y="0"/>
                  <a:pt x="1248" y="8992"/>
                  <a:pt x="701" y="10442"/>
                </a:cubicBezTo>
                <a:cubicBezTo>
                  <a:pt x="301" y="11409"/>
                  <a:pt x="1" y="12510"/>
                  <a:pt x="401" y="13511"/>
                </a:cubicBezTo>
                <a:cubicBezTo>
                  <a:pt x="668" y="14178"/>
                  <a:pt x="1268" y="14678"/>
                  <a:pt x="1835" y="15145"/>
                </a:cubicBezTo>
                <a:cubicBezTo>
                  <a:pt x="8507" y="20582"/>
                  <a:pt x="15178" y="26020"/>
                  <a:pt x="21849" y="31424"/>
                </a:cubicBezTo>
                <a:cubicBezTo>
                  <a:pt x="23050" y="32424"/>
                  <a:pt x="24418" y="33458"/>
                  <a:pt x="25986" y="33458"/>
                </a:cubicBezTo>
                <a:cubicBezTo>
                  <a:pt x="27920" y="33425"/>
                  <a:pt x="29422" y="31824"/>
                  <a:pt x="30622" y="30323"/>
                </a:cubicBezTo>
                <a:cubicBezTo>
                  <a:pt x="33024" y="27354"/>
                  <a:pt x="35292" y="24252"/>
                  <a:pt x="37361" y="21049"/>
                </a:cubicBezTo>
                <a:cubicBezTo>
                  <a:pt x="37861" y="20282"/>
                  <a:pt x="38361" y="19348"/>
                  <a:pt x="38028" y="18514"/>
                </a:cubicBezTo>
                <a:cubicBezTo>
                  <a:pt x="37861" y="18181"/>
                  <a:pt x="37594" y="17947"/>
                  <a:pt x="37361" y="17680"/>
                </a:cubicBezTo>
                <a:cubicBezTo>
                  <a:pt x="36601" y="16947"/>
                  <a:pt x="35573" y="16151"/>
                  <a:pt x="34585" y="16151"/>
                </a:cubicBezTo>
                <a:cubicBezTo>
                  <a:pt x="34315" y="16151"/>
                  <a:pt x="34049" y="16210"/>
                  <a:pt x="33791" y="16346"/>
                </a:cubicBezTo>
                <a:cubicBezTo>
                  <a:pt x="33291" y="16613"/>
                  <a:pt x="32957" y="17147"/>
                  <a:pt x="32691" y="17647"/>
                </a:cubicBezTo>
                <a:lnTo>
                  <a:pt x="29422" y="23118"/>
                </a:lnTo>
                <a:cubicBezTo>
                  <a:pt x="28854" y="24152"/>
                  <a:pt x="28187" y="25186"/>
                  <a:pt x="27153" y="25719"/>
                </a:cubicBezTo>
                <a:cubicBezTo>
                  <a:pt x="26802" y="25895"/>
                  <a:pt x="26401" y="25984"/>
                  <a:pt x="26006" y="25984"/>
                </a:cubicBezTo>
                <a:cubicBezTo>
                  <a:pt x="25199" y="25984"/>
                  <a:pt x="24420" y="25613"/>
                  <a:pt x="24151" y="24852"/>
                </a:cubicBezTo>
                <a:cubicBezTo>
                  <a:pt x="23818" y="23952"/>
                  <a:pt x="24418" y="22951"/>
                  <a:pt x="24985" y="22150"/>
                </a:cubicBezTo>
                <a:lnTo>
                  <a:pt x="29588" y="15612"/>
                </a:lnTo>
                <a:cubicBezTo>
                  <a:pt x="29989" y="15045"/>
                  <a:pt x="30422" y="14378"/>
                  <a:pt x="30255" y="13711"/>
                </a:cubicBezTo>
                <a:cubicBezTo>
                  <a:pt x="30189" y="13277"/>
                  <a:pt x="29889" y="12944"/>
                  <a:pt x="29588" y="12643"/>
                </a:cubicBezTo>
                <a:cubicBezTo>
                  <a:pt x="28910" y="11881"/>
                  <a:pt x="28041" y="11094"/>
                  <a:pt x="27101" y="11094"/>
                </a:cubicBezTo>
                <a:cubicBezTo>
                  <a:pt x="26932" y="11094"/>
                  <a:pt x="26760" y="11120"/>
                  <a:pt x="26586" y="11176"/>
                </a:cubicBezTo>
                <a:cubicBezTo>
                  <a:pt x="25952" y="11376"/>
                  <a:pt x="25552" y="11943"/>
                  <a:pt x="25152" y="12477"/>
                </a:cubicBezTo>
                <a:cubicBezTo>
                  <a:pt x="24151" y="13911"/>
                  <a:pt x="23150" y="15312"/>
                  <a:pt x="22150" y="16746"/>
                </a:cubicBezTo>
                <a:cubicBezTo>
                  <a:pt x="21349" y="17847"/>
                  <a:pt x="20515" y="19015"/>
                  <a:pt x="19248" y="19448"/>
                </a:cubicBezTo>
                <a:cubicBezTo>
                  <a:pt x="18981" y="19544"/>
                  <a:pt x="18696" y="19589"/>
                  <a:pt x="18411" y="19589"/>
                </a:cubicBezTo>
                <a:cubicBezTo>
                  <a:pt x="17306" y="19589"/>
                  <a:pt x="16198" y="18908"/>
                  <a:pt x="16145" y="17847"/>
                </a:cubicBezTo>
                <a:cubicBezTo>
                  <a:pt x="16112" y="17280"/>
                  <a:pt x="16346" y="16746"/>
                  <a:pt x="16646" y="16246"/>
                </a:cubicBezTo>
                <a:cubicBezTo>
                  <a:pt x="17380" y="14978"/>
                  <a:pt x="18347" y="13811"/>
                  <a:pt x="19181" y="12610"/>
                </a:cubicBezTo>
                <a:cubicBezTo>
                  <a:pt x="19748" y="11743"/>
                  <a:pt x="20282" y="10842"/>
                  <a:pt x="20382" y="9841"/>
                </a:cubicBezTo>
                <a:cubicBezTo>
                  <a:pt x="20515" y="8807"/>
                  <a:pt x="20148" y="7707"/>
                  <a:pt x="19281" y="7173"/>
                </a:cubicBezTo>
                <a:cubicBezTo>
                  <a:pt x="18936" y="6973"/>
                  <a:pt x="18555" y="6884"/>
                  <a:pt x="18165" y="6884"/>
                </a:cubicBezTo>
                <a:cubicBezTo>
                  <a:pt x="17387" y="6884"/>
                  <a:pt x="16579" y="7240"/>
                  <a:pt x="15979" y="7773"/>
                </a:cubicBezTo>
                <a:cubicBezTo>
                  <a:pt x="15111" y="8574"/>
                  <a:pt x="14578" y="9675"/>
                  <a:pt x="13977" y="10709"/>
                </a:cubicBezTo>
                <a:cubicBezTo>
                  <a:pt x="13377" y="11743"/>
                  <a:pt x="12643" y="12777"/>
                  <a:pt x="11542" y="13211"/>
                </a:cubicBezTo>
                <a:cubicBezTo>
                  <a:pt x="11207" y="13348"/>
                  <a:pt x="10854" y="13412"/>
                  <a:pt x="10501" y="13412"/>
                </a:cubicBezTo>
                <a:cubicBezTo>
                  <a:pt x="8887" y="13412"/>
                  <a:pt x="7260" y="12084"/>
                  <a:pt x="7206" y="10442"/>
                </a:cubicBezTo>
                <a:cubicBezTo>
                  <a:pt x="7139" y="8774"/>
                  <a:pt x="8373" y="7373"/>
                  <a:pt x="9374" y="6039"/>
                </a:cubicBezTo>
                <a:cubicBezTo>
                  <a:pt x="10375" y="4704"/>
                  <a:pt x="11242" y="2937"/>
                  <a:pt x="10475" y="1469"/>
                </a:cubicBezTo>
                <a:cubicBezTo>
                  <a:pt x="9923" y="432"/>
                  <a:pt x="9276" y="0"/>
                  <a:pt x="85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3" name="Google Shape;53;p7"/>
          <p:cNvSpPr/>
          <p:nvPr/>
        </p:nvSpPr>
        <p:spPr>
          <a:xfrm rot="6300066">
            <a:off x="8272539" y="-1936632"/>
            <a:ext cx="2496845" cy="3616400"/>
          </a:xfrm>
          <a:custGeom>
            <a:avLst/>
            <a:gdLst/>
            <a:ahLst/>
            <a:cxnLst/>
            <a:rect l="l" t="t" r="r" b="b"/>
            <a:pathLst>
              <a:path w="19782" h="28652" extrusionOk="0">
                <a:moveTo>
                  <a:pt x="801" y="1"/>
                </a:moveTo>
                <a:cubicBezTo>
                  <a:pt x="167" y="2269"/>
                  <a:pt x="634" y="5004"/>
                  <a:pt x="367" y="7406"/>
                </a:cubicBezTo>
                <a:cubicBezTo>
                  <a:pt x="4370" y="7573"/>
                  <a:pt x="9541" y="8407"/>
                  <a:pt x="9774" y="13611"/>
                </a:cubicBezTo>
                <a:cubicBezTo>
                  <a:pt x="9874" y="15946"/>
                  <a:pt x="7906" y="17814"/>
                  <a:pt x="5871" y="18948"/>
                </a:cubicBezTo>
                <a:cubicBezTo>
                  <a:pt x="4070" y="19982"/>
                  <a:pt x="2069" y="20749"/>
                  <a:pt x="0" y="21183"/>
                </a:cubicBezTo>
                <a:cubicBezTo>
                  <a:pt x="834" y="23518"/>
                  <a:pt x="1568" y="25919"/>
                  <a:pt x="2169" y="28321"/>
                </a:cubicBezTo>
                <a:cubicBezTo>
                  <a:pt x="2224" y="28549"/>
                  <a:pt x="2409" y="28652"/>
                  <a:pt x="2696" y="28652"/>
                </a:cubicBezTo>
                <a:cubicBezTo>
                  <a:pt x="4130" y="28652"/>
                  <a:pt x="8118" y="26086"/>
                  <a:pt x="11342" y="23751"/>
                </a:cubicBezTo>
                <a:cubicBezTo>
                  <a:pt x="13644" y="22083"/>
                  <a:pt x="15578" y="20549"/>
                  <a:pt x="15912" y="20149"/>
                </a:cubicBezTo>
                <a:cubicBezTo>
                  <a:pt x="19147" y="15946"/>
                  <a:pt x="19781" y="9441"/>
                  <a:pt x="16279" y="5171"/>
                </a:cubicBezTo>
                <a:cubicBezTo>
                  <a:pt x="14944" y="3503"/>
                  <a:pt x="13243" y="2402"/>
                  <a:pt x="11342" y="1702"/>
                </a:cubicBezTo>
                <a:cubicBezTo>
                  <a:pt x="8040" y="401"/>
                  <a:pt x="4237" y="234"/>
                  <a:pt x="801" y="1"/>
                </a:cubicBezTo>
                <a:close/>
              </a:path>
            </a:pathLst>
          </a:custGeom>
          <a:solidFill>
            <a:srgbClr val="DEA6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4" name="Google Shape;54;p7"/>
          <p:cNvSpPr/>
          <p:nvPr/>
        </p:nvSpPr>
        <p:spPr>
          <a:xfrm rot="9899947">
            <a:off x="10321279" y="4777185"/>
            <a:ext cx="2862171" cy="2710807"/>
          </a:xfrm>
          <a:custGeom>
            <a:avLst/>
            <a:gdLst/>
            <a:ahLst/>
            <a:cxnLst/>
            <a:rect l="l" t="t" r="r" b="b"/>
            <a:pathLst>
              <a:path w="24752" h="23443" extrusionOk="0">
                <a:moveTo>
                  <a:pt x="21117" y="1"/>
                </a:moveTo>
                <a:cubicBezTo>
                  <a:pt x="20400" y="1"/>
                  <a:pt x="19691" y="230"/>
                  <a:pt x="19148" y="716"/>
                </a:cubicBezTo>
                <a:cubicBezTo>
                  <a:pt x="17692" y="2075"/>
                  <a:pt x="17742" y="6667"/>
                  <a:pt x="15219" y="6667"/>
                </a:cubicBezTo>
                <a:cubicBezTo>
                  <a:pt x="15141" y="6667"/>
                  <a:pt x="15061" y="6663"/>
                  <a:pt x="14978" y="6654"/>
                </a:cubicBezTo>
                <a:cubicBezTo>
                  <a:pt x="12676" y="6454"/>
                  <a:pt x="12977" y="2484"/>
                  <a:pt x="10808" y="1550"/>
                </a:cubicBezTo>
                <a:cubicBezTo>
                  <a:pt x="10502" y="1416"/>
                  <a:pt x="10166" y="1351"/>
                  <a:pt x="9832" y="1351"/>
                </a:cubicBezTo>
                <a:cubicBezTo>
                  <a:pt x="9001" y="1351"/>
                  <a:pt x="8182" y="1756"/>
                  <a:pt x="7873" y="2517"/>
                </a:cubicBezTo>
                <a:cubicBezTo>
                  <a:pt x="7139" y="4285"/>
                  <a:pt x="9374" y="5786"/>
                  <a:pt x="9908" y="7621"/>
                </a:cubicBezTo>
                <a:cubicBezTo>
                  <a:pt x="10074" y="8121"/>
                  <a:pt x="10041" y="8755"/>
                  <a:pt x="9607" y="9055"/>
                </a:cubicBezTo>
                <a:cubicBezTo>
                  <a:pt x="9407" y="9189"/>
                  <a:pt x="9174" y="9222"/>
                  <a:pt x="8907" y="9222"/>
                </a:cubicBezTo>
                <a:cubicBezTo>
                  <a:pt x="8839" y="9225"/>
                  <a:pt x="8772" y="9227"/>
                  <a:pt x="8705" y="9227"/>
                </a:cubicBezTo>
                <a:cubicBezTo>
                  <a:pt x="7277" y="9227"/>
                  <a:pt x="5906" y="8573"/>
                  <a:pt x="4504" y="8255"/>
                </a:cubicBezTo>
                <a:cubicBezTo>
                  <a:pt x="4097" y="8164"/>
                  <a:pt x="3665" y="8113"/>
                  <a:pt x="3238" y="8113"/>
                </a:cubicBezTo>
                <a:cubicBezTo>
                  <a:pt x="2089" y="8113"/>
                  <a:pt x="969" y="8483"/>
                  <a:pt x="434" y="9456"/>
                </a:cubicBezTo>
                <a:cubicBezTo>
                  <a:pt x="1" y="10256"/>
                  <a:pt x="67" y="11224"/>
                  <a:pt x="267" y="12124"/>
                </a:cubicBezTo>
                <a:cubicBezTo>
                  <a:pt x="368" y="12591"/>
                  <a:pt x="534" y="13058"/>
                  <a:pt x="901" y="13358"/>
                </a:cubicBezTo>
                <a:cubicBezTo>
                  <a:pt x="1204" y="13591"/>
                  <a:pt x="1605" y="13645"/>
                  <a:pt x="2001" y="13645"/>
                </a:cubicBezTo>
                <a:cubicBezTo>
                  <a:pt x="2171" y="13645"/>
                  <a:pt x="2341" y="13635"/>
                  <a:pt x="2502" y="13625"/>
                </a:cubicBezTo>
                <a:cubicBezTo>
                  <a:pt x="4504" y="13459"/>
                  <a:pt x="6472" y="13258"/>
                  <a:pt x="8473" y="13092"/>
                </a:cubicBezTo>
                <a:lnTo>
                  <a:pt x="8473" y="13092"/>
                </a:lnTo>
                <a:cubicBezTo>
                  <a:pt x="8573" y="14359"/>
                  <a:pt x="8006" y="15593"/>
                  <a:pt x="7406" y="16728"/>
                </a:cubicBezTo>
                <a:cubicBezTo>
                  <a:pt x="6805" y="17862"/>
                  <a:pt x="6138" y="18996"/>
                  <a:pt x="6005" y="20263"/>
                </a:cubicBezTo>
                <a:cubicBezTo>
                  <a:pt x="5905" y="21531"/>
                  <a:pt x="6505" y="22999"/>
                  <a:pt x="7739" y="23366"/>
                </a:cubicBezTo>
                <a:cubicBezTo>
                  <a:pt x="7927" y="23418"/>
                  <a:pt x="8113" y="23443"/>
                  <a:pt x="8296" y="23443"/>
                </a:cubicBezTo>
                <a:cubicBezTo>
                  <a:pt x="9739" y="23443"/>
                  <a:pt x="10994" y="21910"/>
                  <a:pt x="11409" y="20430"/>
                </a:cubicBezTo>
                <a:cubicBezTo>
                  <a:pt x="11876" y="18729"/>
                  <a:pt x="11876" y="16861"/>
                  <a:pt x="12876" y="15427"/>
                </a:cubicBezTo>
                <a:cubicBezTo>
                  <a:pt x="13210" y="14993"/>
                  <a:pt x="13644" y="14626"/>
                  <a:pt x="14177" y="14593"/>
                </a:cubicBezTo>
                <a:cubicBezTo>
                  <a:pt x="14207" y="14590"/>
                  <a:pt x="14237" y="14589"/>
                  <a:pt x="14266" y="14589"/>
                </a:cubicBezTo>
                <a:cubicBezTo>
                  <a:pt x="14637" y="14589"/>
                  <a:pt x="15005" y="14774"/>
                  <a:pt x="15345" y="14960"/>
                </a:cubicBezTo>
                <a:cubicBezTo>
                  <a:pt x="16479" y="15527"/>
                  <a:pt x="17580" y="16127"/>
                  <a:pt x="18714" y="16728"/>
                </a:cubicBezTo>
                <a:cubicBezTo>
                  <a:pt x="19615" y="17201"/>
                  <a:pt x="20654" y="17674"/>
                  <a:pt x="21634" y="17674"/>
                </a:cubicBezTo>
                <a:cubicBezTo>
                  <a:pt x="22105" y="17674"/>
                  <a:pt x="22562" y="17565"/>
                  <a:pt x="22984" y="17295"/>
                </a:cubicBezTo>
                <a:cubicBezTo>
                  <a:pt x="24318" y="16461"/>
                  <a:pt x="24251" y="14326"/>
                  <a:pt x="23284" y="13058"/>
                </a:cubicBezTo>
                <a:cubicBezTo>
                  <a:pt x="22283" y="11824"/>
                  <a:pt x="20715" y="11224"/>
                  <a:pt x="19214" y="10657"/>
                </a:cubicBezTo>
                <a:cubicBezTo>
                  <a:pt x="18814" y="10523"/>
                  <a:pt x="18347" y="10256"/>
                  <a:pt x="18380" y="9856"/>
                </a:cubicBezTo>
                <a:cubicBezTo>
                  <a:pt x="18414" y="9656"/>
                  <a:pt x="18547" y="9522"/>
                  <a:pt x="18681" y="9389"/>
                </a:cubicBezTo>
                <a:cubicBezTo>
                  <a:pt x="20115" y="7921"/>
                  <a:pt x="22350" y="7454"/>
                  <a:pt x="23617" y="5820"/>
                </a:cubicBezTo>
                <a:cubicBezTo>
                  <a:pt x="24652" y="4519"/>
                  <a:pt x="24752" y="2451"/>
                  <a:pt x="23651" y="1150"/>
                </a:cubicBezTo>
                <a:cubicBezTo>
                  <a:pt x="23041" y="407"/>
                  <a:pt x="22072" y="1"/>
                  <a:pt x="21117" y="1"/>
                </a:cubicBezTo>
                <a:close/>
              </a:path>
            </a:pathLst>
          </a:custGeom>
          <a:solidFill>
            <a:srgbClr val="D8827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5" name="Google Shape;55;p7"/>
          <p:cNvSpPr/>
          <p:nvPr/>
        </p:nvSpPr>
        <p:spPr>
          <a:xfrm rot="10800000">
            <a:off x="5818065" y="-101480"/>
            <a:ext cx="682297" cy="820805"/>
          </a:xfrm>
          <a:custGeom>
            <a:avLst/>
            <a:gdLst/>
            <a:ahLst/>
            <a:cxnLst/>
            <a:rect l="l" t="t" r="r" b="b"/>
            <a:pathLst>
              <a:path w="7527" h="9055" extrusionOk="0">
                <a:moveTo>
                  <a:pt x="4668" y="1"/>
                </a:moveTo>
                <a:cubicBezTo>
                  <a:pt x="3283" y="1"/>
                  <a:pt x="1801" y="1451"/>
                  <a:pt x="979" y="3038"/>
                </a:cubicBezTo>
                <a:cubicBezTo>
                  <a:pt x="582" y="3833"/>
                  <a:pt x="214" y="4659"/>
                  <a:pt x="123" y="5547"/>
                </a:cubicBezTo>
                <a:cubicBezTo>
                  <a:pt x="0" y="6434"/>
                  <a:pt x="184" y="7382"/>
                  <a:pt x="765" y="8086"/>
                </a:cubicBezTo>
                <a:cubicBezTo>
                  <a:pt x="1309" y="8735"/>
                  <a:pt x="2154" y="9054"/>
                  <a:pt x="3006" y="9054"/>
                </a:cubicBezTo>
                <a:cubicBezTo>
                  <a:pt x="3399" y="9054"/>
                  <a:pt x="3794" y="8986"/>
                  <a:pt x="4161" y="8851"/>
                </a:cubicBezTo>
                <a:cubicBezTo>
                  <a:pt x="5324" y="8392"/>
                  <a:pt x="6211" y="7413"/>
                  <a:pt x="6731" y="6281"/>
                </a:cubicBezTo>
                <a:cubicBezTo>
                  <a:pt x="7343" y="4996"/>
                  <a:pt x="7527" y="3466"/>
                  <a:pt x="7007" y="2120"/>
                </a:cubicBezTo>
                <a:cubicBezTo>
                  <a:pt x="6398" y="593"/>
                  <a:pt x="5553" y="1"/>
                  <a:pt x="46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6196284" y="1730467"/>
            <a:ext cx="4952400" cy="9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ubTitle" idx="1"/>
          </p:nvPr>
        </p:nvSpPr>
        <p:spPr>
          <a:xfrm>
            <a:off x="6196284" y="2727267"/>
            <a:ext cx="4952400" cy="23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" name="Google Shape;58;p7"/>
          <p:cNvSpPr>
            <a:spLocks noGrp="1"/>
          </p:cNvSpPr>
          <p:nvPr>
            <p:ph type="pic" idx="2"/>
          </p:nvPr>
        </p:nvSpPr>
        <p:spPr>
          <a:xfrm flipH="1">
            <a:off x="1070564" y="1066616"/>
            <a:ext cx="4724800" cy="47248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4045335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/>
          <p:nvPr/>
        </p:nvSpPr>
        <p:spPr>
          <a:xfrm rot="-5399930">
            <a:off x="8565760" y="3102419"/>
            <a:ext cx="5625792" cy="4938532"/>
          </a:xfrm>
          <a:custGeom>
            <a:avLst/>
            <a:gdLst/>
            <a:ahLst/>
            <a:cxnLst/>
            <a:rect l="l" t="t" r="r" b="b"/>
            <a:pathLst>
              <a:path w="34225" h="30044" extrusionOk="0">
                <a:moveTo>
                  <a:pt x="7046" y="1"/>
                </a:moveTo>
                <a:cubicBezTo>
                  <a:pt x="6605" y="1"/>
                  <a:pt x="6114" y="93"/>
                  <a:pt x="5571" y="294"/>
                </a:cubicBezTo>
                <a:cubicBezTo>
                  <a:pt x="1568" y="1795"/>
                  <a:pt x="1134" y="6565"/>
                  <a:pt x="801" y="10168"/>
                </a:cubicBezTo>
                <a:cubicBezTo>
                  <a:pt x="300" y="14971"/>
                  <a:pt x="0" y="20209"/>
                  <a:pt x="2669" y="24245"/>
                </a:cubicBezTo>
                <a:cubicBezTo>
                  <a:pt x="4770" y="27447"/>
                  <a:pt x="8540" y="29315"/>
                  <a:pt x="12342" y="29849"/>
                </a:cubicBezTo>
                <a:cubicBezTo>
                  <a:pt x="13297" y="29983"/>
                  <a:pt x="14256" y="30043"/>
                  <a:pt x="15216" y="30043"/>
                </a:cubicBezTo>
                <a:cubicBezTo>
                  <a:pt x="18080" y="30043"/>
                  <a:pt x="20953" y="29506"/>
                  <a:pt x="23750" y="28781"/>
                </a:cubicBezTo>
                <a:cubicBezTo>
                  <a:pt x="27253" y="27881"/>
                  <a:pt x="30922" y="26580"/>
                  <a:pt x="33024" y="23644"/>
                </a:cubicBezTo>
                <a:cubicBezTo>
                  <a:pt x="33924" y="22343"/>
                  <a:pt x="34225" y="20175"/>
                  <a:pt x="32790" y="19541"/>
                </a:cubicBezTo>
                <a:cubicBezTo>
                  <a:pt x="32557" y="19441"/>
                  <a:pt x="32298" y="19408"/>
                  <a:pt x="32036" y="19408"/>
                </a:cubicBezTo>
                <a:cubicBezTo>
                  <a:pt x="31773" y="19408"/>
                  <a:pt x="31506" y="19441"/>
                  <a:pt x="31256" y="19475"/>
                </a:cubicBezTo>
                <a:cubicBezTo>
                  <a:pt x="27753" y="19875"/>
                  <a:pt x="24318" y="20609"/>
                  <a:pt x="20982" y="21643"/>
                </a:cubicBezTo>
                <a:cubicBezTo>
                  <a:pt x="23650" y="19708"/>
                  <a:pt x="26319" y="17740"/>
                  <a:pt x="28988" y="15805"/>
                </a:cubicBezTo>
                <a:cubicBezTo>
                  <a:pt x="29321" y="15539"/>
                  <a:pt x="29655" y="15305"/>
                  <a:pt x="29855" y="14938"/>
                </a:cubicBezTo>
                <a:cubicBezTo>
                  <a:pt x="30322" y="14071"/>
                  <a:pt x="29688" y="12937"/>
                  <a:pt x="28787" y="12536"/>
                </a:cubicBezTo>
                <a:cubicBezTo>
                  <a:pt x="28409" y="12368"/>
                  <a:pt x="28006" y="12300"/>
                  <a:pt x="27595" y="12300"/>
                </a:cubicBezTo>
                <a:cubicBezTo>
                  <a:pt x="27029" y="12300"/>
                  <a:pt x="26446" y="12429"/>
                  <a:pt x="25885" y="12603"/>
                </a:cubicBezTo>
                <a:cubicBezTo>
                  <a:pt x="24268" y="13067"/>
                  <a:pt x="22739" y="13820"/>
                  <a:pt x="21375" y="14802"/>
                </a:cubicBezTo>
                <a:lnTo>
                  <a:pt x="21375" y="14802"/>
                </a:lnTo>
                <a:cubicBezTo>
                  <a:pt x="22911" y="12763"/>
                  <a:pt x="24050" y="10526"/>
                  <a:pt x="24217" y="8000"/>
                </a:cubicBezTo>
                <a:cubicBezTo>
                  <a:pt x="24251" y="7533"/>
                  <a:pt x="24251" y="7032"/>
                  <a:pt x="23984" y="6666"/>
                </a:cubicBezTo>
                <a:cubicBezTo>
                  <a:pt x="23725" y="6312"/>
                  <a:pt x="23345" y="6174"/>
                  <a:pt x="22923" y="6174"/>
                </a:cubicBezTo>
                <a:cubicBezTo>
                  <a:pt x="22312" y="6174"/>
                  <a:pt x="21615" y="6463"/>
                  <a:pt x="21082" y="6799"/>
                </a:cubicBezTo>
                <a:cubicBezTo>
                  <a:pt x="19448" y="7829"/>
                  <a:pt x="17957" y="9085"/>
                  <a:pt x="16662" y="10519"/>
                </a:cubicBezTo>
                <a:lnTo>
                  <a:pt x="16662" y="10519"/>
                </a:lnTo>
                <a:cubicBezTo>
                  <a:pt x="17807" y="8479"/>
                  <a:pt x="18673" y="6277"/>
                  <a:pt x="19214" y="3997"/>
                </a:cubicBezTo>
                <a:cubicBezTo>
                  <a:pt x="19481" y="2829"/>
                  <a:pt x="19347" y="1128"/>
                  <a:pt x="18146" y="961"/>
                </a:cubicBezTo>
                <a:cubicBezTo>
                  <a:pt x="18094" y="954"/>
                  <a:pt x="18041" y="951"/>
                  <a:pt x="17988" y="951"/>
                </a:cubicBezTo>
                <a:cubicBezTo>
                  <a:pt x="17541" y="951"/>
                  <a:pt x="17100" y="1190"/>
                  <a:pt x="16712" y="1428"/>
                </a:cubicBezTo>
                <a:cubicBezTo>
                  <a:pt x="13243" y="3697"/>
                  <a:pt x="10608" y="7266"/>
                  <a:pt x="9507" y="11269"/>
                </a:cubicBezTo>
                <a:cubicBezTo>
                  <a:pt x="10007" y="8767"/>
                  <a:pt x="9807" y="6532"/>
                  <a:pt x="9874" y="3964"/>
                </a:cubicBezTo>
                <a:cubicBezTo>
                  <a:pt x="9956" y="1838"/>
                  <a:pt x="9013" y="1"/>
                  <a:pt x="704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1" name="Google Shape;61;p8"/>
          <p:cNvSpPr/>
          <p:nvPr/>
        </p:nvSpPr>
        <p:spPr>
          <a:xfrm rot="10800000">
            <a:off x="566155" y="3022693"/>
            <a:ext cx="215733" cy="279200"/>
          </a:xfrm>
          <a:custGeom>
            <a:avLst/>
            <a:gdLst/>
            <a:ahLst/>
            <a:cxnLst/>
            <a:rect l="l" t="t" r="r" b="b"/>
            <a:pathLst>
              <a:path w="6472" h="8376" extrusionOk="0">
                <a:moveTo>
                  <a:pt x="3921" y="0"/>
                </a:moveTo>
                <a:cubicBezTo>
                  <a:pt x="2228" y="0"/>
                  <a:pt x="476" y="3468"/>
                  <a:pt x="167" y="5442"/>
                </a:cubicBezTo>
                <a:cubicBezTo>
                  <a:pt x="67" y="6009"/>
                  <a:pt x="0" y="6576"/>
                  <a:pt x="200" y="7110"/>
                </a:cubicBezTo>
                <a:cubicBezTo>
                  <a:pt x="550" y="8029"/>
                  <a:pt x="1226" y="8375"/>
                  <a:pt x="1984" y="8375"/>
                </a:cubicBezTo>
                <a:cubicBezTo>
                  <a:pt x="3181" y="8375"/>
                  <a:pt x="4584" y="7513"/>
                  <a:pt x="5237" y="6676"/>
                </a:cubicBezTo>
                <a:cubicBezTo>
                  <a:pt x="6271" y="5342"/>
                  <a:pt x="6472" y="3574"/>
                  <a:pt x="5838" y="2006"/>
                </a:cubicBezTo>
                <a:cubicBezTo>
                  <a:pt x="5273" y="561"/>
                  <a:pt x="4602" y="0"/>
                  <a:pt x="3921" y="0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1809833" y="1859867"/>
            <a:ext cx="8572400" cy="30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12000">
                <a:solidFill>
                  <a:schemeClr val="accen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809031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3362867" y="2004351"/>
            <a:ext cx="5466400" cy="12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6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3362867" y="3351751"/>
            <a:ext cx="5466400" cy="15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6" name="Google Shape;66;p9"/>
          <p:cNvSpPr/>
          <p:nvPr/>
        </p:nvSpPr>
        <p:spPr>
          <a:xfrm rot="-4499849">
            <a:off x="5497258" y="5816648"/>
            <a:ext cx="547951" cy="631816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245206123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title"/>
          </p:nvPr>
        </p:nvSpPr>
        <p:spPr>
          <a:xfrm>
            <a:off x="950967" y="5216933"/>
            <a:ext cx="10290000" cy="915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48358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6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50" name="Google Shape;50;p6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" name="Google Shape;51;p6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3" name="Google Shape;53;p6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54" name="Google Shape;54;p6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-10400" y="-17467"/>
            <a:ext cx="194400" cy="687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6433816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/>
          <p:nvPr/>
        </p:nvSpPr>
        <p:spPr>
          <a:xfrm rot="1800063">
            <a:off x="-1581515" y="-2978662"/>
            <a:ext cx="5231600" cy="7061457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1" name="Google Shape;71;p11"/>
          <p:cNvSpPr/>
          <p:nvPr/>
        </p:nvSpPr>
        <p:spPr>
          <a:xfrm rot="5400070">
            <a:off x="-2077064" y="4564777"/>
            <a:ext cx="5625792" cy="4938532"/>
          </a:xfrm>
          <a:custGeom>
            <a:avLst/>
            <a:gdLst/>
            <a:ahLst/>
            <a:cxnLst/>
            <a:rect l="l" t="t" r="r" b="b"/>
            <a:pathLst>
              <a:path w="34225" h="30044" extrusionOk="0">
                <a:moveTo>
                  <a:pt x="7046" y="1"/>
                </a:moveTo>
                <a:cubicBezTo>
                  <a:pt x="6605" y="1"/>
                  <a:pt x="6114" y="93"/>
                  <a:pt x="5571" y="294"/>
                </a:cubicBezTo>
                <a:cubicBezTo>
                  <a:pt x="1568" y="1795"/>
                  <a:pt x="1134" y="6565"/>
                  <a:pt x="801" y="10168"/>
                </a:cubicBezTo>
                <a:cubicBezTo>
                  <a:pt x="300" y="14971"/>
                  <a:pt x="0" y="20209"/>
                  <a:pt x="2669" y="24245"/>
                </a:cubicBezTo>
                <a:cubicBezTo>
                  <a:pt x="4770" y="27447"/>
                  <a:pt x="8540" y="29315"/>
                  <a:pt x="12342" y="29849"/>
                </a:cubicBezTo>
                <a:cubicBezTo>
                  <a:pt x="13297" y="29983"/>
                  <a:pt x="14256" y="30043"/>
                  <a:pt x="15216" y="30043"/>
                </a:cubicBezTo>
                <a:cubicBezTo>
                  <a:pt x="18080" y="30043"/>
                  <a:pt x="20953" y="29506"/>
                  <a:pt x="23750" y="28781"/>
                </a:cubicBezTo>
                <a:cubicBezTo>
                  <a:pt x="27253" y="27881"/>
                  <a:pt x="30922" y="26580"/>
                  <a:pt x="33024" y="23644"/>
                </a:cubicBezTo>
                <a:cubicBezTo>
                  <a:pt x="33924" y="22343"/>
                  <a:pt x="34225" y="20175"/>
                  <a:pt x="32790" y="19541"/>
                </a:cubicBezTo>
                <a:cubicBezTo>
                  <a:pt x="32557" y="19441"/>
                  <a:pt x="32298" y="19408"/>
                  <a:pt x="32036" y="19408"/>
                </a:cubicBezTo>
                <a:cubicBezTo>
                  <a:pt x="31773" y="19408"/>
                  <a:pt x="31506" y="19441"/>
                  <a:pt x="31256" y="19475"/>
                </a:cubicBezTo>
                <a:cubicBezTo>
                  <a:pt x="27753" y="19875"/>
                  <a:pt x="24318" y="20609"/>
                  <a:pt x="20982" y="21643"/>
                </a:cubicBezTo>
                <a:cubicBezTo>
                  <a:pt x="23650" y="19708"/>
                  <a:pt x="26319" y="17740"/>
                  <a:pt x="28988" y="15805"/>
                </a:cubicBezTo>
                <a:cubicBezTo>
                  <a:pt x="29321" y="15539"/>
                  <a:pt x="29655" y="15305"/>
                  <a:pt x="29855" y="14938"/>
                </a:cubicBezTo>
                <a:cubicBezTo>
                  <a:pt x="30322" y="14071"/>
                  <a:pt x="29688" y="12937"/>
                  <a:pt x="28787" y="12536"/>
                </a:cubicBezTo>
                <a:cubicBezTo>
                  <a:pt x="28409" y="12368"/>
                  <a:pt x="28006" y="12300"/>
                  <a:pt x="27595" y="12300"/>
                </a:cubicBezTo>
                <a:cubicBezTo>
                  <a:pt x="27029" y="12300"/>
                  <a:pt x="26446" y="12429"/>
                  <a:pt x="25885" y="12603"/>
                </a:cubicBezTo>
                <a:cubicBezTo>
                  <a:pt x="24268" y="13067"/>
                  <a:pt x="22739" y="13820"/>
                  <a:pt x="21375" y="14802"/>
                </a:cubicBezTo>
                <a:lnTo>
                  <a:pt x="21375" y="14802"/>
                </a:lnTo>
                <a:cubicBezTo>
                  <a:pt x="22911" y="12763"/>
                  <a:pt x="24050" y="10526"/>
                  <a:pt x="24217" y="8000"/>
                </a:cubicBezTo>
                <a:cubicBezTo>
                  <a:pt x="24251" y="7533"/>
                  <a:pt x="24251" y="7032"/>
                  <a:pt x="23984" y="6666"/>
                </a:cubicBezTo>
                <a:cubicBezTo>
                  <a:pt x="23725" y="6312"/>
                  <a:pt x="23345" y="6174"/>
                  <a:pt x="22923" y="6174"/>
                </a:cubicBezTo>
                <a:cubicBezTo>
                  <a:pt x="22312" y="6174"/>
                  <a:pt x="21615" y="6463"/>
                  <a:pt x="21082" y="6799"/>
                </a:cubicBezTo>
                <a:cubicBezTo>
                  <a:pt x="19448" y="7829"/>
                  <a:pt x="17957" y="9085"/>
                  <a:pt x="16662" y="10519"/>
                </a:cubicBezTo>
                <a:lnTo>
                  <a:pt x="16662" y="10519"/>
                </a:lnTo>
                <a:cubicBezTo>
                  <a:pt x="17807" y="8479"/>
                  <a:pt x="18673" y="6277"/>
                  <a:pt x="19214" y="3997"/>
                </a:cubicBezTo>
                <a:cubicBezTo>
                  <a:pt x="19481" y="2829"/>
                  <a:pt x="19347" y="1128"/>
                  <a:pt x="18146" y="961"/>
                </a:cubicBezTo>
                <a:cubicBezTo>
                  <a:pt x="18094" y="954"/>
                  <a:pt x="18041" y="951"/>
                  <a:pt x="17988" y="951"/>
                </a:cubicBezTo>
                <a:cubicBezTo>
                  <a:pt x="17541" y="951"/>
                  <a:pt x="17100" y="1190"/>
                  <a:pt x="16712" y="1428"/>
                </a:cubicBezTo>
                <a:cubicBezTo>
                  <a:pt x="13243" y="3697"/>
                  <a:pt x="10608" y="7266"/>
                  <a:pt x="9507" y="11269"/>
                </a:cubicBezTo>
                <a:cubicBezTo>
                  <a:pt x="10007" y="8767"/>
                  <a:pt x="9807" y="6532"/>
                  <a:pt x="9874" y="3964"/>
                </a:cubicBezTo>
                <a:cubicBezTo>
                  <a:pt x="9956" y="1838"/>
                  <a:pt x="9013" y="1"/>
                  <a:pt x="704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2" name="Google Shape;72;p11"/>
          <p:cNvSpPr/>
          <p:nvPr/>
        </p:nvSpPr>
        <p:spPr>
          <a:xfrm rot="899978">
            <a:off x="1969934" y="-2534406"/>
            <a:ext cx="2876889" cy="3784489"/>
          </a:xfrm>
          <a:custGeom>
            <a:avLst/>
            <a:gdLst/>
            <a:ahLst/>
            <a:cxnLst/>
            <a:rect l="l" t="t" r="r" b="b"/>
            <a:pathLst>
              <a:path w="31590" h="41556" extrusionOk="0">
                <a:moveTo>
                  <a:pt x="29555" y="1"/>
                </a:moveTo>
                <a:cubicBezTo>
                  <a:pt x="26787" y="1235"/>
                  <a:pt x="24785" y="2269"/>
                  <a:pt x="22016" y="3503"/>
                </a:cubicBezTo>
                <a:cubicBezTo>
                  <a:pt x="25386" y="9741"/>
                  <a:pt x="26253" y="17580"/>
                  <a:pt x="23151" y="23951"/>
                </a:cubicBezTo>
                <a:cubicBezTo>
                  <a:pt x="20484" y="29368"/>
                  <a:pt x="14659" y="33266"/>
                  <a:pt x="8730" y="33266"/>
                </a:cubicBezTo>
                <a:cubicBezTo>
                  <a:pt x="7686" y="33266"/>
                  <a:pt x="6639" y="33145"/>
                  <a:pt x="5605" y="32891"/>
                </a:cubicBezTo>
                <a:cubicBezTo>
                  <a:pt x="3737" y="35393"/>
                  <a:pt x="1869" y="37861"/>
                  <a:pt x="1" y="40363"/>
                </a:cubicBezTo>
                <a:cubicBezTo>
                  <a:pt x="2539" y="41150"/>
                  <a:pt x="5204" y="41555"/>
                  <a:pt x="7863" y="41555"/>
                </a:cubicBezTo>
                <a:cubicBezTo>
                  <a:pt x="11285" y="41555"/>
                  <a:pt x="14697" y="40885"/>
                  <a:pt x="17813" y="39495"/>
                </a:cubicBezTo>
                <a:cubicBezTo>
                  <a:pt x="26953" y="35426"/>
                  <a:pt x="31590" y="26053"/>
                  <a:pt x="31490" y="16346"/>
                </a:cubicBezTo>
                <a:cubicBezTo>
                  <a:pt x="31390" y="10908"/>
                  <a:pt x="30256" y="5371"/>
                  <a:pt x="29555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3" name="Google Shape;73;p11"/>
          <p:cNvSpPr/>
          <p:nvPr/>
        </p:nvSpPr>
        <p:spPr>
          <a:xfrm rot="-899910">
            <a:off x="7500739" y="438693"/>
            <a:ext cx="486752" cy="561281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4" name="Google Shape;74;p11"/>
          <p:cNvSpPr/>
          <p:nvPr/>
        </p:nvSpPr>
        <p:spPr>
          <a:xfrm>
            <a:off x="9520634" y="579733"/>
            <a:ext cx="215733" cy="279200"/>
          </a:xfrm>
          <a:custGeom>
            <a:avLst/>
            <a:gdLst/>
            <a:ahLst/>
            <a:cxnLst/>
            <a:rect l="l" t="t" r="r" b="b"/>
            <a:pathLst>
              <a:path w="6472" h="8376" extrusionOk="0">
                <a:moveTo>
                  <a:pt x="3921" y="0"/>
                </a:moveTo>
                <a:cubicBezTo>
                  <a:pt x="2228" y="0"/>
                  <a:pt x="476" y="3468"/>
                  <a:pt x="167" y="5442"/>
                </a:cubicBezTo>
                <a:cubicBezTo>
                  <a:pt x="67" y="6009"/>
                  <a:pt x="0" y="6576"/>
                  <a:pt x="200" y="7110"/>
                </a:cubicBezTo>
                <a:cubicBezTo>
                  <a:pt x="550" y="8029"/>
                  <a:pt x="1226" y="8375"/>
                  <a:pt x="1984" y="8375"/>
                </a:cubicBezTo>
                <a:cubicBezTo>
                  <a:pt x="3181" y="8375"/>
                  <a:pt x="4584" y="7513"/>
                  <a:pt x="5237" y="6676"/>
                </a:cubicBezTo>
                <a:cubicBezTo>
                  <a:pt x="6271" y="5342"/>
                  <a:pt x="6472" y="3574"/>
                  <a:pt x="5838" y="2006"/>
                </a:cubicBezTo>
                <a:cubicBezTo>
                  <a:pt x="5273" y="561"/>
                  <a:pt x="4602" y="0"/>
                  <a:pt x="3921" y="0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5" name="Google Shape;75;p11"/>
          <p:cNvSpPr/>
          <p:nvPr/>
        </p:nvSpPr>
        <p:spPr>
          <a:xfrm>
            <a:off x="5362684" y="6022967"/>
            <a:ext cx="2215549" cy="1691995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2414500" y="2004333"/>
            <a:ext cx="7363200" cy="186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subTitle" idx="1"/>
          </p:nvPr>
        </p:nvSpPr>
        <p:spPr>
          <a:xfrm>
            <a:off x="2963400" y="4070833"/>
            <a:ext cx="6265200" cy="6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6041146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42032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/>
          <p:nvPr/>
        </p:nvSpPr>
        <p:spPr>
          <a:xfrm>
            <a:off x="9424634" y="2629467"/>
            <a:ext cx="4487511" cy="4644743"/>
          </a:xfrm>
          <a:custGeom>
            <a:avLst/>
            <a:gdLst/>
            <a:ahLst/>
            <a:cxnLst/>
            <a:rect l="l" t="t" r="r" b="b"/>
            <a:pathLst>
              <a:path w="33992" h="35183" extrusionOk="0">
                <a:moveTo>
                  <a:pt x="25740" y="0"/>
                </a:moveTo>
                <a:cubicBezTo>
                  <a:pt x="24597" y="0"/>
                  <a:pt x="23398" y="289"/>
                  <a:pt x="22383" y="768"/>
                </a:cubicBezTo>
                <a:cubicBezTo>
                  <a:pt x="18874" y="2459"/>
                  <a:pt x="16219" y="5829"/>
                  <a:pt x="15323" y="9621"/>
                </a:cubicBezTo>
                <a:lnTo>
                  <a:pt x="15323" y="9621"/>
                </a:lnTo>
                <a:cubicBezTo>
                  <a:pt x="15799" y="7004"/>
                  <a:pt x="15145" y="3845"/>
                  <a:pt x="12676" y="2970"/>
                </a:cubicBezTo>
                <a:cubicBezTo>
                  <a:pt x="12275" y="2822"/>
                  <a:pt x="11863" y="2754"/>
                  <a:pt x="11448" y="2754"/>
                </a:cubicBezTo>
                <a:cubicBezTo>
                  <a:pt x="9899" y="2754"/>
                  <a:pt x="8333" y="3701"/>
                  <a:pt x="7306" y="4938"/>
                </a:cubicBezTo>
                <a:cubicBezTo>
                  <a:pt x="5538" y="7073"/>
                  <a:pt x="4971" y="9975"/>
                  <a:pt x="5371" y="12710"/>
                </a:cubicBezTo>
                <a:cubicBezTo>
                  <a:pt x="5471" y="13244"/>
                  <a:pt x="5571" y="13744"/>
                  <a:pt x="5738" y="14278"/>
                </a:cubicBezTo>
                <a:cubicBezTo>
                  <a:pt x="6305" y="16179"/>
                  <a:pt x="7339" y="17947"/>
                  <a:pt x="8674" y="19482"/>
                </a:cubicBezTo>
                <a:cubicBezTo>
                  <a:pt x="8207" y="19148"/>
                  <a:pt x="7706" y="18848"/>
                  <a:pt x="7206" y="18614"/>
                </a:cubicBezTo>
                <a:cubicBezTo>
                  <a:pt x="6423" y="18261"/>
                  <a:pt x="5555" y="18064"/>
                  <a:pt x="4704" y="18064"/>
                </a:cubicBezTo>
                <a:cubicBezTo>
                  <a:pt x="3705" y="18064"/>
                  <a:pt x="2728" y="18336"/>
                  <a:pt x="1935" y="18948"/>
                </a:cubicBezTo>
                <a:cubicBezTo>
                  <a:pt x="301" y="20249"/>
                  <a:pt x="1" y="22784"/>
                  <a:pt x="935" y="24685"/>
                </a:cubicBezTo>
                <a:cubicBezTo>
                  <a:pt x="1835" y="26553"/>
                  <a:pt x="3737" y="27821"/>
                  <a:pt x="5738" y="28455"/>
                </a:cubicBezTo>
                <a:cubicBezTo>
                  <a:pt x="6239" y="28588"/>
                  <a:pt x="6739" y="28722"/>
                  <a:pt x="7273" y="28822"/>
                </a:cubicBezTo>
                <a:cubicBezTo>
                  <a:pt x="7206" y="28822"/>
                  <a:pt x="7106" y="28822"/>
                  <a:pt x="7039" y="28855"/>
                </a:cubicBezTo>
                <a:cubicBezTo>
                  <a:pt x="5338" y="29055"/>
                  <a:pt x="3303" y="30189"/>
                  <a:pt x="3603" y="31857"/>
                </a:cubicBezTo>
                <a:cubicBezTo>
                  <a:pt x="3803" y="32925"/>
                  <a:pt x="4871" y="33592"/>
                  <a:pt x="5872" y="33992"/>
                </a:cubicBezTo>
                <a:cubicBezTo>
                  <a:pt x="7909" y="34817"/>
                  <a:pt x="10246" y="35183"/>
                  <a:pt x="12644" y="35183"/>
                </a:cubicBezTo>
                <a:cubicBezTo>
                  <a:pt x="16646" y="35183"/>
                  <a:pt x="20818" y="34164"/>
                  <a:pt x="24051" y="32558"/>
                </a:cubicBezTo>
                <a:cubicBezTo>
                  <a:pt x="24752" y="32191"/>
                  <a:pt x="25486" y="31790"/>
                  <a:pt x="25819" y="31090"/>
                </a:cubicBezTo>
                <a:cubicBezTo>
                  <a:pt x="26453" y="29789"/>
                  <a:pt x="25419" y="28188"/>
                  <a:pt x="24085" y="27688"/>
                </a:cubicBezTo>
                <a:cubicBezTo>
                  <a:pt x="23512" y="27458"/>
                  <a:pt x="22908" y="27377"/>
                  <a:pt x="22295" y="27377"/>
                </a:cubicBezTo>
                <a:cubicBezTo>
                  <a:pt x="21480" y="27377"/>
                  <a:pt x="20648" y="27521"/>
                  <a:pt x="19848" y="27654"/>
                </a:cubicBezTo>
                <a:cubicBezTo>
                  <a:pt x="22016" y="27221"/>
                  <a:pt x="24185" y="26820"/>
                  <a:pt x="26353" y="26387"/>
                </a:cubicBezTo>
                <a:cubicBezTo>
                  <a:pt x="27487" y="26153"/>
                  <a:pt x="28621" y="25920"/>
                  <a:pt x="29589" y="25252"/>
                </a:cubicBezTo>
                <a:cubicBezTo>
                  <a:pt x="30523" y="24619"/>
                  <a:pt x="31190" y="23418"/>
                  <a:pt x="30889" y="22317"/>
                </a:cubicBezTo>
                <a:cubicBezTo>
                  <a:pt x="30472" y="20759"/>
                  <a:pt x="28662" y="20338"/>
                  <a:pt x="26951" y="20338"/>
                </a:cubicBezTo>
                <a:cubicBezTo>
                  <a:pt x="26610" y="20338"/>
                  <a:pt x="26274" y="20355"/>
                  <a:pt x="25953" y="20382"/>
                </a:cubicBezTo>
                <a:cubicBezTo>
                  <a:pt x="23484" y="20582"/>
                  <a:pt x="21016" y="20749"/>
                  <a:pt x="18547" y="20949"/>
                </a:cubicBezTo>
                <a:lnTo>
                  <a:pt x="26720" y="19949"/>
                </a:lnTo>
                <a:cubicBezTo>
                  <a:pt x="28354" y="19782"/>
                  <a:pt x="30056" y="19548"/>
                  <a:pt x="31457" y="18748"/>
                </a:cubicBezTo>
                <a:cubicBezTo>
                  <a:pt x="32891" y="17914"/>
                  <a:pt x="33992" y="16313"/>
                  <a:pt x="33758" y="14712"/>
                </a:cubicBezTo>
                <a:cubicBezTo>
                  <a:pt x="33625" y="13911"/>
                  <a:pt x="33224" y="13244"/>
                  <a:pt x="32657" y="12710"/>
                </a:cubicBezTo>
                <a:cubicBezTo>
                  <a:pt x="32024" y="12076"/>
                  <a:pt x="31190" y="11609"/>
                  <a:pt x="30322" y="11309"/>
                </a:cubicBezTo>
                <a:cubicBezTo>
                  <a:pt x="29266" y="10936"/>
                  <a:pt x="28145" y="10753"/>
                  <a:pt x="27022" y="10753"/>
                </a:cubicBezTo>
                <a:cubicBezTo>
                  <a:pt x="25132" y="10753"/>
                  <a:pt x="23240" y="11272"/>
                  <a:pt x="21650" y="12276"/>
                </a:cubicBezTo>
                <a:cubicBezTo>
                  <a:pt x="22917" y="11376"/>
                  <a:pt x="24218" y="10442"/>
                  <a:pt x="25519" y="9541"/>
                </a:cubicBezTo>
                <a:cubicBezTo>
                  <a:pt x="26820" y="8641"/>
                  <a:pt x="28121" y="7673"/>
                  <a:pt x="29021" y="6372"/>
                </a:cubicBezTo>
                <a:cubicBezTo>
                  <a:pt x="29889" y="5038"/>
                  <a:pt x="30256" y="3270"/>
                  <a:pt x="29488" y="1869"/>
                </a:cubicBezTo>
                <a:cubicBezTo>
                  <a:pt x="28756" y="540"/>
                  <a:pt x="27301" y="0"/>
                  <a:pt x="2574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1" name="Google Shape;81;p13"/>
          <p:cNvSpPr/>
          <p:nvPr/>
        </p:nvSpPr>
        <p:spPr>
          <a:xfrm>
            <a:off x="6927751" y="6340900"/>
            <a:ext cx="253792" cy="262659"/>
          </a:xfrm>
          <a:custGeom>
            <a:avLst/>
            <a:gdLst/>
            <a:ahLst/>
            <a:cxnLst/>
            <a:rect l="l" t="t" r="r" b="b"/>
            <a:pathLst>
              <a:path w="5639" h="5836" extrusionOk="0">
                <a:moveTo>
                  <a:pt x="2832" y="1"/>
                </a:moveTo>
                <a:cubicBezTo>
                  <a:pt x="2012" y="1"/>
                  <a:pt x="1176" y="433"/>
                  <a:pt x="601" y="1459"/>
                </a:cubicBezTo>
                <a:cubicBezTo>
                  <a:pt x="1" y="2459"/>
                  <a:pt x="34" y="3794"/>
                  <a:pt x="735" y="4728"/>
                </a:cubicBezTo>
                <a:cubicBezTo>
                  <a:pt x="1220" y="5432"/>
                  <a:pt x="2060" y="5836"/>
                  <a:pt x="2893" y="5836"/>
                </a:cubicBezTo>
                <a:cubicBezTo>
                  <a:pt x="3203" y="5836"/>
                  <a:pt x="3513" y="5780"/>
                  <a:pt x="3803" y="5662"/>
                </a:cubicBezTo>
                <a:cubicBezTo>
                  <a:pt x="4637" y="5295"/>
                  <a:pt x="5204" y="4528"/>
                  <a:pt x="5405" y="3660"/>
                </a:cubicBezTo>
                <a:cubicBezTo>
                  <a:pt x="5638" y="2826"/>
                  <a:pt x="5505" y="2059"/>
                  <a:pt x="5171" y="1459"/>
                </a:cubicBezTo>
                <a:cubicBezTo>
                  <a:pt x="4690" y="568"/>
                  <a:pt x="3772" y="1"/>
                  <a:pt x="28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2" name="Google Shape;82;p13"/>
          <p:cNvSpPr/>
          <p:nvPr/>
        </p:nvSpPr>
        <p:spPr>
          <a:xfrm rot="-3599979">
            <a:off x="-1509433" y="3331159"/>
            <a:ext cx="2862127" cy="2710764"/>
          </a:xfrm>
          <a:custGeom>
            <a:avLst/>
            <a:gdLst/>
            <a:ahLst/>
            <a:cxnLst/>
            <a:rect l="l" t="t" r="r" b="b"/>
            <a:pathLst>
              <a:path w="24752" h="23443" extrusionOk="0">
                <a:moveTo>
                  <a:pt x="21117" y="1"/>
                </a:moveTo>
                <a:cubicBezTo>
                  <a:pt x="20400" y="1"/>
                  <a:pt x="19691" y="230"/>
                  <a:pt x="19148" y="716"/>
                </a:cubicBezTo>
                <a:cubicBezTo>
                  <a:pt x="17692" y="2075"/>
                  <a:pt x="17742" y="6667"/>
                  <a:pt x="15219" y="6667"/>
                </a:cubicBezTo>
                <a:cubicBezTo>
                  <a:pt x="15141" y="6667"/>
                  <a:pt x="15061" y="6663"/>
                  <a:pt x="14978" y="6654"/>
                </a:cubicBezTo>
                <a:cubicBezTo>
                  <a:pt x="12676" y="6454"/>
                  <a:pt x="12977" y="2484"/>
                  <a:pt x="10808" y="1550"/>
                </a:cubicBezTo>
                <a:cubicBezTo>
                  <a:pt x="10502" y="1416"/>
                  <a:pt x="10166" y="1351"/>
                  <a:pt x="9832" y="1351"/>
                </a:cubicBezTo>
                <a:cubicBezTo>
                  <a:pt x="9001" y="1351"/>
                  <a:pt x="8182" y="1756"/>
                  <a:pt x="7873" y="2517"/>
                </a:cubicBezTo>
                <a:cubicBezTo>
                  <a:pt x="7139" y="4285"/>
                  <a:pt x="9374" y="5786"/>
                  <a:pt x="9908" y="7621"/>
                </a:cubicBezTo>
                <a:cubicBezTo>
                  <a:pt x="10074" y="8121"/>
                  <a:pt x="10041" y="8755"/>
                  <a:pt x="9607" y="9055"/>
                </a:cubicBezTo>
                <a:cubicBezTo>
                  <a:pt x="9407" y="9189"/>
                  <a:pt x="9174" y="9222"/>
                  <a:pt x="8907" y="9222"/>
                </a:cubicBezTo>
                <a:cubicBezTo>
                  <a:pt x="8839" y="9225"/>
                  <a:pt x="8772" y="9227"/>
                  <a:pt x="8705" y="9227"/>
                </a:cubicBezTo>
                <a:cubicBezTo>
                  <a:pt x="7277" y="9227"/>
                  <a:pt x="5906" y="8573"/>
                  <a:pt x="4504" y="8255"/>
                </a:cubicBezTo>
                <a:cubicBezTo>
                  <a:pt x="4097" y="8164"/>
                  <a:pt x="3665" y="8113"/>
                  <a:pt x="3238" y="8113"/>
                </a:cubicBezTo>
                <a:cubicBezTo>
                  <a:pt x="2089" y="8113"/>
                  <a:pt x="969" y="8483"/>
                  <a:pt x="434" y="9456"/>
                </a:cubicBezTo>
                <a:cubicBezTo>
                  <a:pt x="1" y="10256"/>
                  <a:pt x="67" y="11224"/>
                  <a:pt x="267" y="12124"/>
                </a:cubicBezTo>
                <a:cubicBezTo>
                  <a:pt x="368" y="12591"/>
                  <a:pt x="534" y="13058"/>
                  <a:pt x="901" y="13358"/>
                </a:cubicBezTo>
                <a:cubicBezTo>
                  <a:pt x="1204" y="13591"/>
                  <a:pt x="1605" y="13645"/>
                  <a:pt x="2001" y="13645"/>
                </a:cubicBezTo>
                <a:cubicBezTo>
                  <a:pt x="2171" y="13645"/>
                  <a:pt x="2341" y="13635"/>
                  <a:pt x="2502" y="13625"/>
                </a:cubicBezTo>
                <a:cubicBezTo>
                  <a:pt x="4504" y="13459"/>
                  <a:pt x="6472" y="13258"/>
                  <a:pt x="8473" y="13092"/>
                </a:cubicBezTo>
                <a:lnTo>
                  <a:pt x="8473" y="13092"/>
                </a:lnTo>
                <a:cubicBezTo>
                  <a:pt x="8573" y="14359"/>
                  <a:pt x="8006" y="15593"/>
                  <a:pt x="7406" y="16728"/>
                </a:cubicBezTo>
                <a:cubicBezTo>
                  <a:pt x="6805" y="17862"/>
                  <a:pt x="6138" y="18996"/>
                  <a:pt x="6005" y="20263"/>
                </a:cubicBezTo>
                <a:cubicBezTo>
                  <a:pt x="5905" y="21531"/>
                  <a:pt x="6505" y="22999"/>
                  <a:pt x="7739" y="23366"/>
                </a:cubicBezTo>
                <a:cubicBezTo>
                  <a:pt x="7927" y="23418"/>
                  <a:pt x="8113" y="23443"/>
                  <a:pt x="8296" y="23443"/>
                </a:cubicBezTo>
                <a:cubicBezTo>
                  <a:pt x="9739" y="23443"/>
                  <a:pt x="10994" y="21910"/>
                  <a:pt x="11409" y="20430"/>
                </a:cubicBezTo>
                <a:cubicBezTo>
                  <a:pt x="11876" y="18729"/>
                  <a:pt x="11876" y="16861"/>
                  <a:pt x="12876" y="15427"/>
                </a:cubicBezTo>
                <a:cubicBezTo>
                  <a:pt x="13210" y="14993"/>
                  <a:pt x="13644" y="14626"/>
                  <a:pt x="14177" y="14593"/>
                </a:cubicBezTo>
                <a:cubicBezTo>
                  <a:pt x="14207" y="14590"/>
                  <a:pt x="14237" y="14589"/>
                  <a:pt x="14266" y="14589"/>
                </a:cubicBezTo>
                <a:cubicBezTo>
                  <a:pt x="14637" y="14589"/>
                  <a:pt x="15005" y="14774"/>
                  <a:pt x="15345" y="14960"/>
                </a:cubicBezTo>
                <a:cubicBezTo>
                  <a:pt x="16479" y="15527"/>
                  <a:pt x="17580" y="16127"/>
                  <a:pt x="18714" y="16728"/>
                </a:cubicBezTo>
                <a:cubicBezTo>
                  <a:pt x="19615" y="17201"/>
                  <a:pt x="20654" y="17674"/>
                  <a:pt x="21634" y="17674"/>
                </a:cubicBezTo>
                <a:cubicBezTo>
                  <a:pt x="22105" y="17674"/>
                  <a:pt x="22562" y="17565"/>
                  <a:pt x="22984" y="17295"/>
                </a:cubicBezTo>
                <a:cubicBezTo>
                  <a:pt x="24318" y="16461"/>
                  <a:pt x="24251" y="14326"/>
                  <a:pt x="23284" y="13058"/>
                </a:cubicBezTo>
                <a:cubicBezTo>
                  <a:pt x="22283" y="11824"/>
                  <a:pt x="20715" y="11224"/>
                  <a:pt x="19214" y="10657"/>
                </a:cubicBezTo>
                <a:cubicBezTo>
                  <a:pt x="18814" y="10523"/>
                  <a:pt x="18347" y="10256"/>
                  <a:pt x="18380" y="9856"/>
                </a:cubicBezTo>
                <a:cubicBezTo>
                  <a:pt x="18414" y="9656"/>
                  <a:pt x="18547" y="9522"/>
                  <a:pt x="18681" y="9389"/>
                </a:cubicBezTo>
                <a:cubicBezTo>
                  <a:pt x="20115" y="7921"/>
                  <a:pt x="22350" y="7454"/>
                  <a:pt x="23617" y="5820"/>
                </a:cubicBezTo>
                <a:cubicBezTo>
                  <a:pt x="24652" y="4519"/>
                  <a:pt x="24752" y="2451"/>
                  <a:pt x="23651" y="1150"/>
                </a:cubicBezTo>
                <a:cubicBezTo>
                  <a:pt x="23041" y="407"/>
                  <a:pt x="22072" y="1"/>
                  <a:pt x="21117" y="1"/>
                </a:cubicBezTo>
                <a:close/>
              </a:path>
            </a:pathLst>
          </a:custGeom>
          <a:solidFill>
            <a:srgbClr val="D8827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3" name="Google Shape;83;p13"/>
          <p:cNvSpPr/>
          <p:nvPr/>
        </p:nvSpPr>
        <p:spPr>
          <a:xfrm>
            <a:off x="1810972" y="6340884"/>
            <a:ext cx="682297" cy="820805"/>
          </a:xfrm>
          <a:custGeom>
            <a:avLst/>
            <a:gdLst/>
            <a:ahLst/>
            <a:cxnLst/>
            <a:rect l="l" t="t" r="r" b="b"/>
            <a:pathLst>
              <a:path w="7527" h="9055" extrusionOk="0">
                <a:moveTo>
                  <a:pt x="4668" y="1"/>
                </a:moveTo>
                <a:cubicBezTo>
                  <a:pt x="3283" y="1"/>
                  <a:pt x="1801" y="1451"/>
                  <a:pt x="979" y="3038"/>
                </a:cubicBezTo>
                <a:cubicBezTo>
                  <a:pt x="582" y="3833"/>
                  <a:pt x="214" y="4659"/>
                  <a:pt x="123" y="5547"/>
                </a:cubicBezTo>
                <a:cubicBezTo>
                  <a:pt x="0" y="6434"/>
                  <a:pt x="184" y="7382"/>
                  <a:pt x="765" y="8086"/>
                </a:cubicBezTo>
                <a:cubicBezTo>
                  <a:pt x="1309" y="8735"/>
                  <a:pt x="2154" y="9054"/>
                  <a:pt x="3006" y="9054"/>
                </a:cubicBezTo>
                <a:cubicBezTo>
                  <a:pt x="3399" y="9054"/>
                  <a:pt x="3794" y="8986"/>
                  <a:pt x="4161" y="8851"/>
                </a:cubicBezTo>
                <a:cubicBezTo>
                  <a:pt x="5324" y="8392"/>
                  <a:pt x="6211" y="7413"/>
                  <a:pt x="6731" y="6281"/>
                </a:cubicBezTo>
                <a:cubicBezTo>
                  <a:pt x="7343" y="4996"/>
                  <a:pt x="7527" y="3466"/>
                  <a:pt x="7007" y="2120"/>
                </a:cubicBezTo>
                <a:cubicBezTo>
                  <a:pt x="6398" y="593"/>
                  <a:pt x="5553" y="1"/>
                  <a:pt x="46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4" name="Google Shape;84;p13"/>
          <p:cNvSpPr/>
          <p:nvPr/>
        </p:nvSpPr>
        <p:spPr>
          <a:xfrm rot="4499861">
            <a:off x="11093365" y="3225781"/>
            <a:ext cx="2920140" cy="3869761"/>
          </a:xfrm>
          <a:custGeom>
            <a:avLst/>
            <a:gdLst/>
            <a:ahLst/>
            <a:cxnLst/>
            <a:rect l="l" t="t" r="r" b="b"/>
            <a:pathLst>
              <a:path w="21550" h="28558" extrusionOk="0">
                <a:moveTo>
                  <a:pt x="14010" y="1"/>
                </a:moveTo>
                <a:cubicBezTo>
                  <a:pt x="10684" y="1"/>
                  <a:pt x="5905" y="1836"/>
                  <a:pt x="4504" y="2537"/>
                </a:cubicBezTo>
                <a:cubicBezTo>
                  <a:pt x="3137" y="3171"/>
                  <a:pt x="1802" y="4005"/>
                  <a:pt x="968" y="5239"/>
                </a:cubicBezTo>
                <a:cubicBezTo>
                  <a:pt x="168" y="6473"/>
                  <a:pt x="1" y="8174"/>
                  <a:pt x="935" y="9309"/>
                </a:cubicBezTo>
                <a:cubicBezTo>
                  <a:pt x="1802" y="10409"/>
                  <a:pt x="3370" y="10743"/>
                  <a:pt x="4804" y="10876"/>
                </a:cubicBezTo>
                <a:cubicBezTo>
                  <a:pt x="6239" y="10976"/>
                  <a:pt x="7740" y="10910"/>
                  <a:pt x="9074" y="11443"/>
                </a:cubicBezTo>
                <a:cubicBezTo>
                  <a:pt x="10408" y="12010"/>
                  <a:pt x="11476" y="13411"/>
                  <a:pt x="11009" y="14679"/>
                </a:cubicBezTo>
                <a:cubicBezTo>
                  <a:pt x="10542" y="15847"/>
                  <a:pt x="9074" y="16314"/>
                  <a:pt x="7940" y="17014"/>
                </a:cubicBezTo>
                <a:cubicBezTo>
                  <a:pt x="6939" y="17581"/>
                  <a:pt x="6105" y="18448"/>
                  <a:pt x="5872" y="19483"/>
                </a:cubicBezTo>
                <a:cubicBezTo>
                  <a:pt x="5605" y="20550"/>
                  <a:pt x="6039" y="21784"/>
                  <a:pt x="7073" y="22285"/>
                </a:cubicBezTo>
                <a:cubicBezTo>
                  <a:pt x="7579" y="22557"/>
                  <a:pt x="8153" y="22614"/>
                  <a:pt x="8742" y="22614"/>
                </a:cubicBezTo>
                <a:cubicBezTo>
                  <a:pt x="9163" y="22614"/>
                  <a:pt x="9591" y="22585"/>
                  <a:pt x="10008" y="22585"/>
                </a:cubicBezTo>
                <a:cubicBezTo>
                  <a:pt x="10062" y="22583"/>
                  <a:pt x="10117" y="22582"/>
                  <a:pt x="10172" y="22582"/>
                </a:cubicBezTo>
                <a:cubicBezTo>
                  <a:pt x="11136" y="22582"/>
                  <a:pt x="12231" y="22865"/>
                  <a:pt x="12610" y="23686"/>
                </a:cubicBezTo>
                <a:cubicBezTo>
                  <a:pt x="13044" y="24620"/>
                  <a:pt x="12243" y="25720"/>
                  <a:pt x="12443" y="26754"/>
                </a:cubicBezTo>
                <a:cubicBezTo>
                  <a:pt x="12577" y="27588"/>
                  <a:pt x="13411" y="28255"/>
                  <a:pt x="14311" y="28456"/>
                </a:cubicBezTo>
                <a:cubicBezTo>
                  <a:pt x="14586" y="28527"/>
                  <a:pt x="14867" y="28558"/>
                  <a:pt x="15149" y="28558"/>
                </a:cubicBezTo>
                <a:cubicBezTo>
                  <a:pt x="15793" y="28558"/>
                  <a:pt x="16444" y="28397"/>
                  <a:pt x="17046" y="28189"/>
                </a:cubicBezTo>
                <a:cubicBezTo>
                  <a:pt x="18781" y="27622"/>
                  <a:pt x="20416" y="26421"/>
                  <a:pt x="20983" y="24753"/>
                </a:cubicBezTo>
                <a:cubicBezTo>
                  <a:pt x="21550" y="23118"/>
                  <a:pt x="20782" y="21017"/>
                  <a:pt x="19048" y="20417"/>
                </a:cubicBezTo>
                <a:cubicBezTo>
                  <a:pt x="17513" y="19883"/>
                  <a:pt x="15345" y="20350"/>
                  <a:pt x="14611" y="18982"/>
                </a:cubicBezTo>
                <a:cubicBezTo>
                  <a:pt x="14178" y="18215"/>
                  <a:pt x="14545" y="17248"/>
                  <a:pt x="15112" y="16580"/>
                </a:cubicBezTo>
                <a:cubicBezTo>
                  <a:pt x="15712" y="15913"/>
                  <a:pt x="16479" y="15413"/>
                  <a:pt x="17046" y="14712"/>
                </a:cubicBezTo>
                <a:cubicBezTo>
                  <a:pt x="18781" y="12544"/>
                  <a:pt x="17447" y="8942"/>
                  <a:pt x="14678" y="8208"/>
                </a:cubicBezTo>
                <a:cubicBezTo>
                  <a:pt x="14059" y="8058"/>
                  <a:pt x="13413" y="8028"/>
                  <a:pt x="12764" y="8028"/>
                </a:cubicBezTo>
                <a:cubicBezTo>
                  <a:pt x="12329" y="8028"/>
                  <a:pt x="11893" y="8042"/>
                  <a:pt x="11463" y="8042"/>
                </a:cubicBezTo>
                <a:cubicBezTo>
                  <a:pt x="10526" y="8042"/>
                  <a:pt x="9616" y="7978"/>
                  <a:pt x="8807" y="7574"/>
                </a:cubicBezTo>
                <a:cubicBezTo>
                  <a:pt x="8540" y="7441"/>
                  <a:pt x="8307" y="7240"/>
                  <a:pt x="8173" y="7007"/>
                </a:cubicBezTo>
                <a:cubicBezTo>
                  <a:pt x="7940" y="6540"/>
                  <a:pt x="8240" y="5973"/>
                  <a:pt x="8640" y="5639"/>
                </a:cubicBezTo>
                <a:cubicBezTo>
                  <a:pt x="9508" y="4905"/>
                  <a:pt x="10775" y="4739"/>
                  <a:pt x="11943" y="4705"/>
                </a:cubicBezTo>
                <a:cubicBezTo>
                  <a:pt x="12254" y="4705"/>
                  <a:pt x="12570" y="4710"/>
                  <a:pt x="12887" y="4710"/>
                </a:cubicBezTo>
                <a:cubicBezTo>
                  <a:pt x="13759" y="4710"/>
                  <a:pt x="14638" y="4674"/>
                  <a:pt x="15445" y="4405"/>
                </a:cubicBezTo>
                <a:cubicBezTo>
                  <a:pt x="16546" y="4038"/>
                  <a:pt x="17513" y="3037"/>
                  <a:pt x="17347" y="1937"/>
                </a:cubicBezTo>
                <a:cubicBezTo>
                  <a:pt x="17094" y="504"/>
                  <a:pt x="15751" y="1"/>
                  <a:pt x="1401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2565633" y="2235600"/>
            <a:ext cx="3428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2"/>
          </p:nvPr>
        </p:nvSpPr>
        <p:spPr>
          <a:xfrm>
            <a:off x="2565633" y="1731400"/>
            <a:ext cx="34284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3"/>
          </p:nvPr>
        </p:nvSpPr>
        <p:spPr>
          <a:xfrm>
            <a:off x="2565633" y="5316067"/>
            <a:ext cx="3428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4"/>
          </p:nvPr>
        </p:nvSpPr>
        <p:spPr>
          <a:xfrm>
            <a:off x="2565633" y="4811867"/>
            <a:ext cx="34284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5"/>
          </p:nvPr>
        </p:nvSpPr>
        <p:spPr>
          <a:xfrm>
            <a:off x="2565633" y="3775833"/>
            <a:ext cx="3428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6"/>
          </p:nvPr>
        </p:nvSpPr>
        <p:spPr>
          <a:xfrm>
            <a:off x="2565633" y="3271633"/>
            <a:ext cx="34284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7"/>
          </p:nvPr>
        </p:nvSpPr>
        <p:spPr>
          <a:xfrm>
            <a:off x="7343667" y="2235600"/>
            <a:ext cx="3428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8"/>
          </p:nvPr>
        </p:nvSpPr>
        <p:spPr>
          <a:xfrm>
            <a:off x="7343671" y="1731400"/>
            <a:ext cx="34284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9"/>
          </p:nvPr>
        </p:nvSpPr>
        <p:spPr>
          <a:xfrm>
            <a:off x="7343667" y="5316067"/>
            <a:ext cx="3428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3"/>
          </p:nvPr>
        </p:nvSpPr>
        <p:spPr>
          <a:xfrm>
            <a:off x="7343671" y="4811867"/>
            <a:ext cx="34284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4"/>
          </p:nvPr>
        </p:nvSpPr>
        <p:spPr>
          <a:xfrm>
            <a:off x="7343667" y="3775833"/>
            <a:ext cx="3428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5"/>
          </p:nvPr>
        </p:nvSpPr>
        <p:spPr>
          <a:xfrm>
            <a:off x="7343671" y="3271633"/>
            <a:ext cx="34284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hasCustomPrompt="1"/>
          </p:nvPr>
        </p:nvSpPr>
        <p:spPr>
          <a:xfrm>
            <a:off x="1470033" y="1712800"/>
            <a:ext cx="1095600" cy="8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16" hasCustomPrompt="1"/>
          </p:nvPr>
        </p:nvSpPr>
        <p:spPr>
          <a:xfrm>
            <a:off x="1470033" y="4811867"/>
            <a:ext cx="1095600" cy="8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7" hasCustomPrompt="1"/>
          </p:nvPr>
        </p:nvSpPr>
        <p:spPr>
          <a:xfrm>
            <a:off x="1470033" y="3262333"/>
            <a:ext cx="1095600" cy="8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18" hasCustomPrompt="1"/>
          </p:nvPr>
        </p:nvSpPr>
        <p:spPr>
          <a:xfrm>
            <a:off x="6248053" y="1712800"/>
            <a:ext cx="1095600" cy="8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19" hasCustomPrompt="1"/>
          </p:nvPr>
        </p:nvSpPr>
        <p:spPr>
          <a:xfrm>
            <a:off x="6248053" y="4811867"/>
            <a:ext cx="1095600" cy="8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20" hasCustomPrompt="1"/>
          </p:nvPr>
        </p:nvSpPr>
        <p:spPr>
          <a:xfrm>
            <a:off x="6248053" y="3262333"/>
            <a:ext cx="1095600" cy="8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21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7929547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/>
          <p:nvPr/>
        </p:nvSpPr>
        <p:spPr>
          <a:xfrm flipH="1">
            <a:off x="8806188" y="4183058"/>
            <a:ext cx="4351709" cy="3820095"/>
          </a:xfrm>
          <a:custGeom>
            <a:avLst/>
            <a:gdLst/>
            <a:ahLst/>
            <a:cxnLst/>
            <a:rect l="l" t="t" r="r" b="b"/>
            <a:pathLst>
              <a:path w="34225" h="30044" extrusionOk="0">
                <a:moveTo>
                  <a:pt x="7046" y="1"/>
                </a:moveTo>
                <a:cubicBezTo>
                  <a:pt x="6605" y="1"/>
                  <a:pt x="6114" y="93"/>
                  <a:pt x="5571" y="294"/>
                </a:cubicBezTo>
                <a:cubicBezTo>
                  <a:pt x="1568" y="1795"/>
                  <a:pt x="1134" y="6565"/>
                  <a:pt x="801" y="10168"/>
                </a:cubicBezTo>
                <a:cubicBezTo>
                  <a:pt x="300" y="14971"/>
                  <a:pt x="0" y="20209"/>
                  <a:pt x="2669" y="24245"/>
                </a:cubicBezTo>
                <a:cubicBezTo>
                  <a:pt x="4770" y="27447"/>
                  <a:pt x="8540" y="29315"/>
                  <a:pt x="12342" y="29849"/>
                </a:cubicBezTo>
                <a:cubicBezTo>
                  <a:pt x="13297" y="29983"/>
                  <a:pt x="14256" y="30043"/>
                  <a:pt x="15216" y="30043"/>
                </a:cubicBezTo>
                <a:cubicBezTo>
                  <a:pt x="18080" y="30043"/>
                  <a:pt x="20953" y="29506"/>
                  <a:pt x="23750" y="28781"/>
                </a:cubicBezTo>
                <a:cubicBezTo>
                  <a:pt x="27253" y="27881"/>
                  <a:pt x="30922" y="26580"/>
                  <a:pt x="33024" y="23644"/>
                </a:cubicBezTo>
                <a:cubicBezTo>
                  <a:pt x="33924" y="22343"/>
                  <a:pt x="34225" y="20175"/>
                  <a:pt x="32790" y="19541"/>
                </a:cubicBezTo>
                <a:cubicBezTo>
                  <a:pt x="32557" y="19441"/>
                  <a:pt x="32298" y="19408"/>
                  <a:pt x="32036" y="19408"/>
                </a:cubicBezTo>
                <a:cubicBezTo>
                  <a:pt x="31773" y="19408"/>
                  <a:pt x="31506" y="19441"/>
                  <a:pt x="31256" y="19475"/>
                </a:cubicBezTo>
                <a:cubicBezTo>
                  <a:pt x="27753" y="19875"/>
                  <a:pt x="24318" y="20609"/>
                  <a:pt x="20982" y="21643"/>
                </a:cubicBezTo>
                <a:cubicBezTo>
                  <a:pt x="23650" y="19708"/>
                  <a:pt x="26319" y="17740"/>
                  <a:pt x="28988" y="15805"/>
                </a:cubicBezTo>
                <a:cubicBezTo>
                  <a:pt x="29321" y="15539"/>
                  <a:pt x="29655" y="15305"/>
                  <a:pt x="29855" y="14938"/>
                </a:cubicBezTo>
                <a:cubicBezTo>
                  <a:pt x="30322" y="14071"/>
                  <a:pt x="29688" y="12937"/>
                  <a:pt x="28787" y="12536"/>
                </a:cubicBezTo>
                <a:cubicBezTo>
                  <a:pt x="28409" y="12368"/>
                  <a:pt x="28006" y="12300"/>
                  <a:pt x="27595" y="12300"/>
                </a:cubicBezTo>
                <a:cubicBezTo>
                  <a:pt x="27029" y="12300"/>
                  <a:pt x="26446" y="12429"/>
                  <a:pt x="25885" y="12603"/>
                </a:cubicBezTo>
                <a:cubicBezTo>
                  <a:pt x="24268" y="13067"/>
                  <a:pt x="22739" y="13820"/>
                  <a:pt x="21375" y="14802"/>
                </a:cubicBezTo>
                <a:lnTo>
                  <a:pt x="21375" y="14802"/>
                </a:lnTo>
                <a:cubicBezTo>
                  <a:pt x="22911" y="12763"/>
                  <a:pt x="24050" y="10526"/>
                  <a:pt x="24217" y="8000"/>
                </a:cubicBezTo>
                <a:cubicBezTo>
                  <a:pt x="24251" y="7533"/>
                  <a:pt x="24251" y="7032"/>
                  <a:pt x="23984" y="6666"/>
                </a:cubicBezTo>
                <a:cubicBezTo>
                  <a:pt x="23725" y="6312"/>
                  <a:pt x="23345" y="6174"/>
                  <a:pt x="22923" y="6174"/>
                </a:cubicBezTo>
                <a:cubicBezTo>
                  <a:pt x="22312" y="6174"/>
                  <a:pt x="21615" y="6463"/>
                  <a:pt x="21082" y="6799"/>
                </a:cubicBezTo>
                <a:cubicBezTo>
                  <a:pt x="19448" y="7829"/>
                  <a:pt x="17957" y="9085"/>
                  <a:pt x="16662" y="10519"/>
                </a:cubicBezTo>
                <a:lnTo>
                  <a:pt x="16662" y="10519"/>
                </a:lnTo>
                <a:cubicBezTo>
                  <a:pt x="17807" y="8479"/>
                  <a:pt x="18673" y="6277"/>
                  <a:pt x="19214" y="3997"/>
                </a:cubicBezTo>
                <a:cubicBezTo>
                  <a:pt x="19481" y="2829"/>
                  <a:pt x="19347" y="1128"/>
                  <a:pt x="18146" y="961"/>
                </a:cubicBezTo>
                <a:cubicBezTo>
                  <a:pt x="18094" y="954"/>
                  <a:pt x="18041" y="951"/>
                  <a:pt x="17988" y="951"/>
                </a:cubicBezTo>
                <a:cubicBezTo>
                  <a:pt x="17541" y="951"/>
                  <a:pt x="17100" y="1190"/>
                  <a:pt x="16712" y="1428"/>
                </a:cubicBezTo>
                <a:cubicBezTo>
                  <a:pt x="13243" y="3697"/>
                  <a:pt x="10608" y="7266"/>
                  <a:pt x="9507" y="11269"/>
                </a:cubicBezTo>
                <a:cubicBezTo>
                  <a:pt x="10007" y="8767"/>
                  <a:pt x="9807" y="6532"/>
                  <a:pt x="9874" y="3964"/>
                </a:cubicBezTo>
                <a:cubicBezTo>
                  <a:pt x="9956" y="1838"/>
                  <a:pt x="9013" y="1"/>
                  <a:pt x="704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6" name="Google Shape;106;p14"/>
          <p:cNvSpPr/>
          <p:nvPr/>
        </p:nvSpPr>
        <p:spPr>
          <a:xfrm rot="9000006" flipH="1">
            <a:off x="5145600" y="5814678"/>
            <a:ext cx="1921837" cy="2893740"/>
          </a:xfrm>
          <a:custGeom>
            <a:avLst/>
            <a:gdLst/>
            <a:ahLst/>
            <a:cxnLst/>
            <a:rect l="l" t="t" r="r" b="b"/>
            <a:pathLst>
              <a:path w="27996" h="42154" extrusionOk="0">
                <a:moveTo>
                  <a:pt x="15753" y="0"/>
                </a:moveTo>
                <a:cubicBezTo>
                  <a:pt x="13614" y="0"/>
                  <a:pt x="11533" y="263"/>
                  <a:pt x="10556" y="360"/>
                </a:cubicBezTo>
                <a:cubicBezTo>
                  <a:pt x="9454" y="451"/>
                  <a:pt x="8322" y="635"/>
                  <a:pt x="7466" y="1339"/>
                </a:cubicBezTo>
                <a:cubicBezTo>
                  <a:pt x="6609" y="2012"/>
                  <a:pt x="6242" y="3419"/>
                  <a:pt x="6976" y="4215"/>
                </a:cubicBezTo>
                <a:cubicBezTo>
                  <a:pt x="7925" y="5255"/>
                  <a:pt x="9454" y="5010"/>
                  <a:pt x="10372" y="6907"/>
                </a:cubicBezTo>
                <a:cubicBezTo>
                  <a:pt x="11260" y="8712"/>
                  <a:pt x="11290" y="10885"/>
                  <a:pt x="10984" y="12843"/>
                </a:cubicBezTo>
                <a:cubicBezTo>
                  <a:pt x="9822" y="20094"/>
                  <a:pt x="5324" y="26274"/>
                  <a:pt x="1500" y="32516"/>
                </a:cubicBezTo>
                <a:cubicBezTo>
                  <a:pt x="918" y="33495"/>
                  <a:pt x="337" y="34504"/>
                  <a:pt x="215" y="35636"/>
                </a:cubicBezTo>
                <a:cubicBezTo>
                  <a:pt x="0" y="37319"/>
                  <a:pt x="949" y="39033"/>
                  <a:pt x="2295" y="40103"/>
                </a:cubicBezTo>
                <a:cubicBezTo>
                  <a:pt x="3641" y="41205"/>
                  <a:pt x="5324" y="41725"/>
                  <a:pt x="7007" y="42062"/>
                </a:cubicBezTo>
                <a:cubicBezTo>
                  <a:pt x="9750" y="42062"/>
                  <a:pt x="12477" y="42153"/>
                  <a:pt x="15222" y="42153"/>
                </a:cubicBezTo>
                <a:cubicBezTo>
                  <a:pt x="16365" y="42153"/>
                  <a:pt x="17512" y="42137"/>
                  <a:pt x="18664" y="42092"/>
                </a:cubicBezTo>
                <a:cubicBezTo>
                  <a:pt x="20714" y="42000"/>
                  <a:pt x="22825" y="41909"/>
                  <a:pt x="24691" y="40991"/>
                </a:cubicBezTo>
                <a:cubicBezTo>
                  <a:pt x="26527" y="40073"/>
                  <a:pt x="27995" y="38084"/>
                  <a:pt x="27689" y="36065"/>
                </a:cubicBezTo>
                <a:cubicBezTo>
                  <a:pt x="27475" y="34810"/>
                  <a:pt x="26649" y="33740"/>
                  <a:pt x="25854" y="32730"/>
                </a:cubicBezTo>
                <a:cubicBezTo>
                  <a:pt x="21050" y="26641"/>
                  <a:pt x="16614" y="19696"/>
                  <a:pt x="16185" y="11955"/>
                </a:cubicBezTo>
                <a:cubicBezTo>
                  <a:pt x="16003" y="9122"/>
                  <a:pt x="16578" y="5591"/>
                  <a:pt x="19845" y="5591"/>
                </a:cubicBezTo>
                <a:cubicBezTo>
                  <a:pt x="19859" y="5591"/>
                  <a:pt x="19873" y="5591"/>
                  <a:pt x="19888" y="5591"/>
                </a:cubicBezTo>
                <a:cubicBezTo>
                  <a:pt x="19905" y="5592"/>
                  <a:pt x="19922" y="5592"/>
                  <a:pt x="19939" y="5592"/>
                </a:cubicBezTo>
                <a:cubicBezTo>
                  <a:pt x="21083" y="5592"/>
                  <a:pt x="22183" y="4595"/>
                  <a:pt x="22243" y="3419"/>
                </a:cubicBezTo>
                <a:cubicBezTo>
                  <a:pt x="22466" y="621"/>
                  <a:pt x="19040" y="0"/>
                  <a:pt x="15753" y="0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7" name="Google Shape;107;p14"/>
          <p:cNvSpPr/>
          <p:nvPr/>
        </p:nvSpPr>
        <p:spPr>
          <a:xfrm rot="5400145" flipH="1">
            <a:off x="9657051" y="-1715539"/>
            <a:ext cx="2152244" cy="3853860"/>
          </a:xfrm>
          <a:custGeom>
            <a:avLst/>
            <a:gdLst/>
            <a:ahLst/>
            <a:cxnLst/>
            <a:rect l="l" t="t" r="r" b="b"/>
            <a:pathLst>
              <a:path w="27262" h="48816" extrusionOk="0">
                <a:moveTo>
                  <a:pt x="17318" y="1"/>
                </a:moveTo>
                <a:cubicBezTo>
                  <a:pt x="14993" y="31"/>
                  <a:pt x="12637" y="31"/>
                  <a:pt x="10311" y="62"/>
                </a:cubicBezTo>
                <a:cubicBezTo>
                  <a:pt x="9791" y="3856"/>
                  <a:pt x="9485" y="7711"/>
                  <a:pt x="8323" y="11382"/>
                </a:cubicBezTo>
                <a:cubicBezTo>
                  <a:pt x="7374" y="14350"/>
                  <a:pt x="5844" y="20347"/>
                  <a:pt x="3642" y="22550"/>
                </a:cubicBezTo>
                <a:cubicBezTo>
                  <a:pt x="1592" y="27261"/>
                  <a:pt x="1" y="32616"/>
                  <a:pt x="704" y="37542"/>
                </a:cubicBezTo>
                <a:lnTo>
                  <a:pt x="766" y="37542"/>
                </a:lnTo>
                <a:cubicBezTo>
                  <a:pt x="1010" y="38980"/>
                  <a:pt x="1439" y="40356"/>
                  <a:pt x="2142" y="41703"/>
                </a:cubicBezTo>
                <a:cubicBezTo>
                  <a:pt x="4343" y="46024"/>
                  <a:pt x="9158" y="48815"/>
                  <a:pt x="14005" y="48815"/>
                </a:cubicBezTo>
                <a:cubicBezTo>
                  <a:pt x="14682" y="48815"/>
                  <a:pt x="15361" y="48761"/>
                  <a:pt x="16033" y="48648"/>
                </a:cubicBezTo>
                <a:cubicBezTo>
                  <a:pt x="21509" y="47730"/>
                  <a:pt x="26099" y="43018"/>
                  <a:pt x="26894" y="37542"/>
                </a:cubicBezTo>
                <a:lnTo>
                  <a:pt x="26955" y="37542"/>
                </a:lnTo>
                <a:cubicBezTo>
                  <a:pt x="27261" y="34849"/>
                  <a:pt x="26772" y="32126"/>
                  <a:pt x="26099" y="29495"/>
                </a:cubicBezTo>
                <a:cubicBezTo>
                  <a:pt x="23773" y="20224"/>
                  <a:pt x="19306" y="11352"/>
                  <a:pt x="19031" y="1806"/>
                </a:cubicBezTo>
                <a:cubicBezTo>
                  <a:pt x="19001" y="1255"/>
                  <a:pt x="18970" y="643"/>
                  <a:pt x="18542" y="276"/>
                </a:cubicBezTo>
                <a:cubicBezTo>
                  <a:pt x="18205" y="31"/>
                  <a:pt x="17746" y="1"/>
                  <a:pt x="17318" y="1"/>
                </a:cubicBezTo>
                <a:close/>
              </a:path>
            </a:pathLst>
          </a:custGeom>
          <a:solidFill>
            <a:srgbClr val="D8827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8" name="Google Shape;108;p14"/>
          <p:cNvSpPr/>
          <p:nvPr/>
        </p:nvSpPr>
        <p:spPr>
          <a:xfrm rot="10800000" flipH="1">
            <a:off x="3115843" y="247328"/>
            <a:ext cx="459651" cy="471991"/>
          </a:xfrm>
          <a:custGeom>
            <a:avLst/>
            <a:gdLst/>
            <a:ahLst/>
            <a:cxnLst/>
            <a:rect l="l" t="t" r="r" b="b"/>
            <a:pathLst>
              <a:path w="8418" h="8644" extrusionOk="0">
                <a:moveTo>
                  <a:pt x="3972" y="0"/>
                </a:moveTo>
                <a:cubicBezTo>
                  <a:pt x="1261" y="0"/>
                  <a:pt x="1" y="4680"/>
                  <a:pt x="677" y="6898"/>
                </a:cubicBezTo>
                <a:cubicBezTo>
                  <a:pt x="922" y="7632"/>
                  <a:pt x="1442" y="8336"/>
                  <a:pt x="2207" y="8550"/>
                </a:cubicBezTo>
                <a:cubicBezTo>
                  <a:pt x="2406" y="8614"/>
                  <a:pt x="2609" y="8644"/>
                  <a:pt x="2813" y="8644"/>
                </a:cubicBezTo>
                <a:cubicBezTo>
                  <a:pt x="3580" y="8644"/>
                  <a:pt x="4356" y="8232"/>
                  <a:pt x="4960" y="7724"/>
                </a:cubicBezTo>
                <a:cubicBezTo>
                  <a:pt x="7102" y="5888"/>
                  <a:pt x="8418" y="1666"/>
                  <a:pt x="5113" y="259"/>
                </a:cubicBezTo>
                <a:cubicBezTo>
                  <a:pt x="4708" y="81"/>
                  <a:pt x="4327" y="0"/>
                  <a:pt x="39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09" name="Google Shape;109;p14"/>
          <p:cNvSpPr/>
          <p:nvPr/>
        </p:nvSpPr>
        <p:spPr>
          <a:xfrm rot="7199959" flipH="1">
            <a:off x="939647" y="6306487"/>
            <a:ext cx="2478509" cy="618748"/>
          </a:xfrm>
          <a:custGeom>
            <a:avLst/>
            <a:gdLst/>
            <a:ahLst/>
            <a:cxnLst/>
            <a:rect l="l" t="t" r="r" b="b"/>
            <a:pathLst>
              <a:path w="31729" h="7921" extrusionOk="0">
                <a:moveTo>
                  <a:pt x="19572" y="0"/>
                </a:moveTo>
                <a:cubicBezTo>
                  <a:pt x="18179" y="0"/>
                  <a:pt x="16785" y="25"/>
                  <a:pt x="15390" y="57"/>
                </a:cubicBezTo>
                <a:cubicBezTo>
                  <a:pt x="13524" y="118"/>
                  <a:pt x="11658" y="179"/>
                  <a:pt x="9791" y="179"/>
                </a:cubicBezTo>
                <a:cubicBezTo>
                  <a:pt x="8292" y="210"/>
                  <a:pt x="6762" y="210"/>
                  <a:pt x="5355" y="730"/>
                </a:cubicBezTo>
                <a:cubicBezTo>
                  <a:pt x="1" y="2749"/>
                  <a:pt x="2907" y="7522"/>
                  <a:pt x="7283" y="7706"/>
                </a:cubicBezTo>
                <a:cubicBezTo>
                  <a:pt x="9914" y="7798"/>
                  <a:pt x="12667" y="7920"/>
                  <a:pt x="15390" y="7920"/>
                </a:cubicBezTo>
                <a:cubicBezTo>
                  <a:pt x="19184" y="7920"/>
                  <a:pt x="23009" y="7767"/>
                  <a:pt x="26558" y="7186"/>
                </a:cubicBezTo>
                <a:cubicBezTo>
                  <a:pt x="27843" y="6972"/>
                  <a:pt x="29128" y="6635"/>
                  <a:pt x="30137" y="5840"/>
                </a:cubicBezTo>
                <a:cubicBezTo>
                  <a:pt x="31117" y="5013"/>
                  <a:pt x="31728" y="3606"/>
                  <a:pt x="31239" y="2413"/>
                </a:cubicBezTo>
                <a:cubicBezTo>
                  <a:pt x="30627" y="975"/>
                  <a:pt x="28852" y="547"/>
                  <a:pt x="27292" y="363"/>
                </a:cubicBezTo>
                <a:cubicBezTo>
                  <a:pt x="24729" y="85"/>
                  <a:pt x="22153" y="0"/>
                  <a:pt x="195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0" name="Google Shape;110;p14"/>
          <p:cNvSpPr/>
          <p:nvPr/>
        </p:nvSpPr>
        <p:spPr>
          <a:xfrm rot="899984" flipH="1">
            <a:off x="-894168" y="-222601"/>
            <a:ext cx="2179744" cy="3013349"/>
          </a:xfrm>
          <a:custGeom>
            <a:avLst/>
            <a:gdLst/>
            <a:ahLst/>
            <a:cxnLst/>
            <a:rect l="l" t="t" r="r" b="b"/>
            <a:pathLst>
              <a:path w="6976" h="9644" extrusionOk="0">
                <a:moveTo>
                  <a:pt x="6579" y="0"/>
                </a:moveTo>
                <a:cubicBezTo>
                  <a:pt x="5574" y="0"/>
                  <a:pt x="4556" y="110"/>
                  <a:pt x="3610" y="434"/>
                </a:cubicBezTo>
                <a:cubicBezTo>
                  <a:pt x="2478" y="832"/>
                  <a:pt x="1469" y="1566"/>
                  <a:pt x="918" y="2820"/>
                </a:cubicBezTo>
                <a:cubicBezTo>
                  <a:pt x="428" y="3891"/>
                  <a:pt x="0" y="5146"/>
                  <a:pt x="459" y="6247"/>
                </a:cubicBezTo>
                <a:cubicBezTo>
                  <a:pt x="796" y="7012"/>
                  <a:pt x="1530" y="7532"/>
                  <a:pt x="2203" y="8022"/>
                </a:cubicBezTo>
                <a:cubicBezTo>
                  <a:pt x="2662" y="8358"/>
                  <a:pt x="3121" y="8664"/>
                  <a:pt x="3610" y="8940"/>
                </a:cubicBezTo>
                <a:cubicBezTo>
                  <a:pt x="4314" y="9337"/>
                  <a:pt x="5048" y="9613"/>
                  <a:pt x="5844" y="9643"/>
                </a:cubicBezTo>
                <a:cubicBezTo>
                  <a:pt x="6058" y="6431"/>
                  <a:pt x="6425" y="3218"/>
                  <a:pt x="6976" y="6"/>
                </a:cubicBezTo>
                <a:cubicBezTo>
                  <a:pt x="6844" y="2"/>
                  <a:pt x="6712" y="0"/>
                  <a:pt x="657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1" name="Google Shape;111;p14"/>
          <p:cNvSpPr/>
          <p:nvPr/>
        </p:nvSpPr>
        <p:spPr>
          <a:xfrm flipH="1">
            <a:off x="-2426051" y="3513585"/>
            <a:ext cx="3604381" cy="2465636"/>
          </a:xfrm>
          <a:custGeom>
            <a:avLst/>
            <a:gdLst/>
            <a:ahLst/>
            <a:cxnLst/>
            <a:rect l="l" t="t" r="r" b="b"/>
            <a:pathLst>
              <a:path w="37261" h="25489" extrusionOk="0">
                <a:moveTo>
                  <a:pt x="1335" y="0"/>
                </a:moveTo>
                <a:cubicBezTo>
                  <a:pt x="1135" y="767"/>
                  <a:pt x="1001" y="1535"/>
                  <a:pt x="901" y="2335"/>
                </a:cubicBezTo>
                <a:cubicBezTo>
                  <a:pt x="0" y="9407"/>
                  <a:pt x="2869" y="16846"/>
                  <a:pt x="8273" y="21482"/>
                </a:cubicBezTo>
                <a:cubicBezTo>
                  <a:pt x="9807" y="22816"/>
                  <a:pt x="11575" y="23917"/>
                  <a:pt x="13510" y="24584"/>
                </a:cubicBezTo>
                <a:cubicBezTo>
                  <a:pt x="15389" y="25242"/>
                  <a:pt x="17386" y="25488"/>
                  <a:pt x="19390" y="25488"/>
                </a:cubicBezTo>
                <a:cubicBezTo>
                  <a:pt x="19520" y="25488"/>
                  <a:pt x="19651" y="25487"/>
                  <a:pt x="19781" y="25485"/>
                </a:cubicBezTo>
                <a:cubicBezTo>
                  <a:pt x="25952" y="25485"/>
                  <a:pt x="32123" y="23584"/>
                  <a:pt x="37260" y="20148"/>
                </a:cubicBezTo>
                <a:cubicBezTo>
                  <a:pt x="36927" y="19581"/>
                  <a:pt x="36627" y="19014"/>
                  <a:pt x="36293" y="18447"/>
                </a:cubicBezTo>
                <a:cubicBezTo>
                  <a:pt x="33691" y="19834"/>
                  <a:pt x="30737" y="20509"/>
                  <a:pt x="27765" y="20509"/>
                </a:cubicBezTo>
                <a:cubicBezTo>
                  <a:pt x="25021" y="20509"/>
                  <a:pt x="22262" y="19934"/>
                  <a:pt x="19748" y="18814"/>
                </a:cubicBezTo>
                <a:cubicBezTo>
                  <a:pt x="14678" y="16545"/>
                  <a:pt x="10541" y="12109"/>
                  <a:pt x="9140" y="6738"/>
                </a:cubicBezTo>
                <a:cubicBezTo>
                  <a:pt x="8540" y="4437"/>
                  <a:pt x="8473" y="2168"/>
                  <a:pt x="89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2" name="Google Shape;112;p14"/>
          <p:cNvSpPr/>
          <p:nvPr/>
        </p:nvSpPr>
        <p:spPr>
          <a:xfrm rot="8999956" flipH="1">
            <a:off x="11139038" y="2001946"/>
            <a:ext cx="203996" cy="393957"/>
          </a:xfrm>
          <a:custGeom>
            <a:avLst/>
            <a:gdLst/>
            <a:ahLst/>
            <a:cxnLst/>
            <a:rect l="l" t="t" r="r" b="b"/>
            <a:pathLst>
              <a:path w="6120" h="11819" extrusionOk="0">
                <a:moveTo>
                  <a:pt x="3060" y="1"/>
                </a:moveTo>
                <a:cubicBezTo>
                  <a:pt x="2096" y="1"/>
                  <a:pt x="1132" y="567"/>
                  <a:pt x="765" y="1699"/>
                </a:cubicBezTo>
                <a:cubicBezTo>
                  <a:pt x="0" y="4055"/>
                  <a:pt x="337" y="6900"/>
                  <a:pt x="490" y="9317"/>
                </a:cubicBezTo>
                <a:cubicBezTo>
                  <a:pt x="582" y="10984"/>
                  <a:pt x="1821" y="11818"/>
                  <a:pt x="3064" y="11818"/>
                </a:cubicBezTo>
                <a:cubicBezTo>
                  <a:pt x="4307" y="11818"/>
                  <a:pt x="5553" y="10984"/>
                  <a:pt x="5660" y="9317"/>
                </a:cubicBezTo>
                <a:cubicBezTo>
                  <a:pt x="5783" y="6900"/>
                  <a:pt x="6119" y="4055"/>
                  <a:pt x="5355" y="1699"/>
                </a:cubicBezTo>
                <a:cubicBezTo>
                  <a:pt x="4987" y="567"/>
                  <a:pt x="4024" y="1"/>
                  <a:pt x="306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2080000" y="4183067"/>
            <a:ext cx="8032000" cy="6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2080167" y="1977333"/>
            <a:ext cx="8032000" cy="19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4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4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4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4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4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4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4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4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8045150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/>
          <p:nvPr/>
        </p:nvSpPr>
        <p:spPr>
          <a:xfrm rot="-2293321">
            <a:off x="-3616019" y="-1091848"/>
            <a:ext cx="7115872" cy="9604791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7" name="Google Shape;117;p15"/>
          <p:cNvSpPr/>
          <p:nvPr/>
        </p:nvSpPr>
        <p:spPr>
          <a:xfrm rot="2699911">
            <a:off x="-2485525" y="-767085"/>
            <a:ext cx="2876847" cy="3784433"/>
          </a:xfrm>
          <a:custGeom>
            <a:avLst/>
            <a:gdLst/>
            <a:ahLst/>
            <a:cxnLst/>
            <a:rect l="l" t="t" r="r" b="b"/>
            <a:pathLst>
              <a:path w="31590" h="41556" extrusionOk="0">
                <a:moveTo>
                  <a:pt x="29555" y="1"/>
                </a:moveTo>
                <a:cubicBezTo>
                  <a:pt x="26787" y="1235"/>
                  <a:pt x="24785" y="2269"/>
                  <a:pt x="22016" y="3503"/>
                </a:cubicBezTo>
                <a:cubicBezTo>
                  <a:pt x="25386" y="9741"/>
                  <a:pt x="26253" y="17580"/>
                  <a:pt x="23151" y="23951"/>
                </a:cubicBezTo>
                <a:cubicBezTo>
                  <a:pt x="20484" y="29368"/>
                  <a:pt x="14659" y="33266"/>
                  <a:pt x="8730" y="33266"/>
                </a:cubicBezTo>
                <a:cubicBezTo>
                  <a:pt x="7686" y="33266"/>
                  <a:pt x="6639" y="33145"/>
                  <a:pt x="5605" y="32891"/>
                </a:cubicBezTo>
                <a:cubicBezTo>
                  <a:pt x="3737" y="35393"/>
                  <a:pt x="1869" y="37861"/>
                  <a:pt x="1" y="40363"/>
                </a:cubicBezTo>
                <a:cubicBezTo>
                  <a:pt x="2539" y="41150"/>
                  <a:pt x="5204" y="41555"/>
                  <a:pt x="7863" y="41555"/>
                </a:cubicBezTo>
                <a:cubicBezTo>
                  <a:pt x="11285" y="41555"/>
                  <a:pt x="14697" y="40885"/>
                  <a:pt x="17813" y="39495"/>
                </a:cubicBezTo>
                <a:cubicBezTo>
                  <a:pt x="26953" y="35426"/>
                  <a:pt x="31590" y="26053"/>
                  <a:pt x="31490" y="16346"/>
                </a:cubicBezTo>
                <a:cubicBezTo>
                  <a:pt x="31390" y="10908"/>
                  <a:pt x="30256" y="5371"/>
                  <a:pt x="29555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8" name="Google Shape;118;p15"/>
          <p:cNvSpPr/>
          <p:nvPr/>
        </p:nvSpPr>
        <p:spPr>
          <a:xfrm rot="3599993">
            <a:off x="12318426" y="2686271"/>
            <a:ext cx="874327" cy="3064443"/>
          </a:xfrm>
          <a:custGeom>
            <a:avLst/>
            <a:gdLst/>
            <a:ahLst/>
            <a:cxnLst/>
            <a:rect l="l" t="t" r="r" b="b"/>
            <a:pathLst>
              <a:path w="5692" h="19950" extrusionOk="0">
                <a:moveTo>
                  <a:pt x="3669" y="0"/>
                </a:moveTo>
                <a:cubicBezTo>
                  <a:pt x="1088" y="0"/>
                  <a:pt x="274" y="3705"/>
                  <a:pt x="123" y="7711"/>
                </a:cubicBezTo>
                <a:lnTo>
                  <a:pt x="92" y="7711"/>
                </a:lnTo>
                <a:cubicBezTo>
                  <a:pt x="0" y="11841"/>
                  <a:pt x="551" y="16186"/>
                  <a:pt x="582" y="17257"/>
                </a:cubicBezTo>
                <a:cubicBezTo>
                  <a:pt x="643" y="17930"/>
                  <a:pt x="673" y="18664"/>
                  <a:pt x="1316" y="19245"/>
                </a:cubicBezTo>
                <a:cubicBezTo>
                  <a:pt x="1752" y="19659"/>
                  <a:pt x="2575" y="19949"/>
                  <a:pt x="3378" y="19949"/>
                </a:cubicBezTo>
                <a:cubicBezTo>
                  <a:pt x="3703" y="19949"/>
                  <a:pt x="4024" y="19902"/>
                  <a:pt x="4314" y="19796"/>
                </a:cubicBezTo>
                <a:cubicBezTo>
                  <a:pt x="5263" y="19460"/>
                  <a:pt x="5355" y="18695"/>
                  <a:pt x="5355" y="18022"/>
                </a:cubicBezTo>
                <a:cubicBezTo>
                  <a:pt x="5355" y="16920"/>
                  <a:pt x="5691" y="12147"/>
                  <a:pt x="5630" y="7711"/>
                </a:cubicBezTo>
                <a:cubicBezTo>
                  <a:pt x="5569" y="3672"/>
                  <a:pt x="5140" y="1"/>
                  <a:pt x="3733" y="1"/>
                </a:cubicBezTo>
                <a:cubicBezTo>
                  <a:pt x="3712" y="0"/>
                  <a:pt x="3690" y="0"/>
                  <a:pt x="3669" y="0"/>
                </a:cubicBezTo>
                <a:close/>
              </a:path>
            </a:pathLst>
          </a:custGeom>
          <a:solidFill>
            <a:srgbClr val="DEA6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19" name="Google Shape;119;p15"/>
          <p:cNvSpPr/>
          <p:nvPr/>
        </p:nvSpPr>
        <p:spPr>
          <a:xfrm>
            <a:off x="4291670" y="5816666"/>
            <a:ext cx="3666140" cy="2799797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0" name="Google Shape;120;p15"/>
          <p:cNvSpPr/>
          <p:nvPr/>
        </p:nvSpPr>
        <p:spPr>
          <a:xfrm rot="88">
            <a:off x="10054328" y="5731673"/>
            <a:ext cx="5546953" cy="1750561"/>
          </a:xfrm>
          <a:custGeom>
            <a:avLst/>
            <a:gdLst/>
            <a:ahLst/>
            <a:cxnLst/>
            <a:rect l="l" t="t" r="r" b="b"/>
            <a:pathLst>
              <a:path w="42682" h="13470" extrusionOk="0">
                <a:moveTo>
                  <a:pt x="7083" y="1"/>
                </a:moveTo>
                <a:cubicBezTo>
                  <a:pt x="6276" y="1"/>
                  <a:pt x="5493" y="166"/>
                  <a:pt x="4896" y="529"/>
                </a:cubicBezTo>
                <a:cubicBezTo>
                  <a:pt x="2816" y="1845"/>
                  <a:pt x="1225" y="3864"/>
                  <a:pt x="521" y="6128"/>
                </a:cubicBezTo>
                <a:cubicBezTo>
                  <a:pt x="123" y="7383"/>
                  <a:pt x="1" y="8759"/>
                  <a:pt x="613" y="9922"/>
                </a:cubicBezTo>
                <a:cubicBezTo>
                  <a:pt x="1088" y="10872"/>
                  <a:pt x="2155" y="11597"/>
                  <a:pt x="3230" y="11597"/>
                </a:cubicBezTo>
                <a:cubicBezTo>
                  <a:pt x="3471" y="11597"/>
                  <a:pt x="3713" y="11561"/>
                  <a:pt x="3948" y="11482"/>
                </a:cubicBezTo>
                <a:cubicBezTo>
                  <a:pt x="5141" y="11115"/>
                  <a:pt x="5783" y="9861"/>
                  <a:pt x="6854" y="9249"/>
                </a:cubicBezTo>
                <a:cubicBezTo>
                  <a:pt x="7531" y="8843"/>
                  <a:pt x="8134" y="8673"/>
                  <a:pt x="8682" y="8673"/>
                </a:cubicBezTo>
                <a:cubicBezTo>
                  <a:pt x="10733" y="8673"/>
                  <a:pt x="12022" y="11053"/>
                  <a:pt x="13616" y="12308"/>
                </a:cubicBezTo>
                <a:cubicBezTo>
                  <a:pt x="14594" y="13078"/>
                  <a:pt x="15867" y="13470"/>
                  <a:pt x="17138" y="13470"/>
                </a:cubicBezTo>
                <a:cubicBezTo>
                  <a:pt x="18292" y="13470"/>
                  <a:pt x="19446" y="13147"/>
                  <a:pt x="20378" y="12492"/>
                </a:cubicBezTo>
                <a:cubicBezTo>
                  <a:pt x="22129" y="11216"/>
                  <a:pt x="23420" y="8844"/>
                  <a:pt x="25563" y="8844"/>
                </a:cubicBezTo>
                <a:cubicBezTo>
                  <a:pt x="25629" y="8844"/>
                  <a:pt x="25695" y="8847"/>
                  <a:pt x="25762" y="8851"/>
                </a:cubicBezTo>
                <a:cubicBezTo>
                  <a:pt x="27445" y="8974"/>
                  <a:pt x="28516" y="10565"/>
                  <a:pt x="29832" y="11605"/>
                </a:cubicBezTo>
                <a:cubicBezTo>
                  <a:pt x="31091" y="12586"/>
                  <a:pt x="32700" y="13060"/>
                  <a:pt x="34322" y="13060"/>
                </a:cubicBezTo>
                <a:cubicBezTo>
                  <a:pt x="35734" y="13060"/>
                  <a:pt x="37157" y="12700"/>
                  <a:pt x="38368" y="12003"/>
                </a:cubicBezTo>
                <a:cubicBezTo>
                  <a:pt x="40938" y="10473"/>
                  <a:pt x="42498" y="7627"/>
                  <a:pt x="42621" y="4721"/>
                </a:cubicBezTo>
                <a:cubicBezTo>
                  <a:pt x="42682" y="3589"/>
                  <a:pt x="42498" y="2395"/>
                  <a:pt x="41764" y="1478"/>
                </a:cubicBezTo>
                <a:cubicBezTo>
                  <a:pt x="41241" y="795"/>
                  <a:pt x="40346" y="316"/>
                  <a:pt x="39468" y="316"/>
                </a:cubicBezTo>
                <a:cubicBezTo>
                  <a:pt x="39165" y="316"/>
                  <a:pt x="38865" y="373"/>
                  <a:pt x="38582" y="499"/>
                </a:cubicBezTo>
                <a:cubicBezTo>
                  <a:pt x="36471" y="1416"/>
                  <a:pt x="37236" y="4598"/>
                  <a:pt x="35859" y="6373"/>
                </a:cubicBezTo>
                <a:cubicBezTo>
                  <a:pt x="35295" y="7125"/>
                  <a:pt x="34331" y="7514"/>
                  <a:pt x="33370" y="7514"/>
                </a:cubicBezTo>
                <a:cubicBezTo>
                  <a:pt x="32611" y="7514"/>
                  <a:pt x="31854" y="7271"/>
                  <a:pt x="31300" y="6771"/>
                </a:cubicBezTo>
                <a:cubicBezTo>
                  <a:pt x="29954" y="5547"/>
                  <a:pt x="30046" y="3405"/>
                  <a:pt x="28944" y="1937"/>
                </a:cubicBezTo>
                <a:cubicBezTo>
                  <a:pt x="28239" y="960"/>
                  <a:pt x="26988" y="443"/>
                  <a:pt x="25747" y="443"/>
                </a:cubicBezTo>
                <a:cubicBezTo>
                  <a:pt x="24890" y="443"/>
                  <a:pt x="24039" y="690"/>
                  <a:pt x="23376" y="1202"/>
                </a:cubicBezTo>
                <a:cubicBezTo>
                  <a:pt x="21571" y="2610"/>
                  <a:pt x="21357" y="5271"/>
                  <a:pt x="19582" y="6679"/>
                </a:cubicBezTo>
                <a:cubicBezTo>
                  <a:pt x="18894" y="7226"/>
                  <a:pt x="17991" y="7509"/>
                  <a:pt x="17093" y="7509"/>
                </a:cubicBezTo>
                <a:cubicBezTo>
                  <a:pt x="16434" y="7509"/>
                  <a:pt x="15776" y="7357"/>
                  <a:pt x="15207" y="7046"/>
                </a:cubicBezTo>
                <a:cubicBezTo>
                  <a:pt x="12759" y="5761"/>
                  <a:pt x="12362" y="2395"/>
                  <a:pt x="10097" y="835"/>
                </a:cubicBezTo>
                <a:cubicBezTo>
                  <a:pt x="9322" y="306"/>
                  <a:pt x="8180" y="1"/>
                  <a:pt x="70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21" name="Google Shape;121;p15"/>
          <p:cNvSpPr txBox="1">
            <a:spLocks noGrp="1"/>
          </p:cNvSpPr>
          <p:nvPr>
            <p:ph type="subTitle" idx="1"/>
          </p:nvPr>
        </p:nvSpPr>
        <p:spPr>
          <a:xfrm>
            <a:off x="1528833" y="4535267"/>
            <a:ext cx="42648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subTitle" idx="2"/>
          </p:nvPr>
        </p:nvSpPr>
        <p:spPr>
          <a:xfrm>
            <a:off x="1528835" y="3925633"/>
            <a:ext cx="4264800" cy="6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title" hasCustomPrompt="1"/>
          </p:nvPr>
        </p:nvSpPr>
        <p:spPr>
          <a:xfrm>
            <a:off x="1528835" y="2576200"/>
            <a:ext cx="4264800" cy="10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3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3"/>
          </p:nvPr>
        </p:nvSpPr>
        <p:spPr>
          <a:xfrm>
            <a:off x="6592367" y="4535267"/>
            <a:ext cx="40708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subTitle" idx="4"/>
          </p:nvPr>
        </p:nvSpPr>
        <p:spPr>
          <a:xfrm>
            <a:off x="6592367" y="3925633"/>
            <a:ext cx="4070800" cy="59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title" idx="5" hasCustomPrompt="1"/>
          </p:nvPr>
        </p:nvSpPr>
        <p:spPr>
          <a:xfrm>
            <a:off x="6592367" y="2576200"/>
            <a:ext cx="4070800" cy="10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3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title" idx="6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1130662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6"/>
          <p:cNvSpPr/>
          <p:nvPr/>
        </p:nvSpPr>
        <p:spPr>
          <a:xfrm rot="-9899964">
            <a:off x="8210970" y="-475219"/>
            <a:ext cx="4351692" cy="3820080"/>
          </a:xfrm>
          <a:custGeom>
            <a:avLst/>
            <a:gdLst/>
            <a:ahLst/>
            <a:cxnLst/>
            <a:rect l="l" t="t" r="r" b="b"/>
            <a:pathLst>
              <a:path w="34225" h="30044" extrusionOk="0">
                <a:moveTo>
                  <a:pt x="7046" y="1"/>
                </a:moveTo>
                <a:cubicBezTo>
                  <a:pt x="6605" y="1"/>
                  <a:pt x="6114" y="93"/>
                  <a:pt x="5571" y="294"/>
                </a:cubicBezTo>
                <a:cubicBezTo>
                  <a:pt x="1568" y="1795"/>
                  <a:pt x="1134" y="6565"/>
                  <a:pt x="801" y="10168"/>
                </a:cubicBezTo>
                <a:cubicBezTo>
                  <a:pt x="300" y="14971"/>
                  <a:pt x="0" y="20209"/>
                  <a:pt x="2669" y="24245"/>
                </a:cubicBezTo>
                <a:cubicBezTo>
                  <a:pt x="4770" y="27447"/>
                  <a:pt x="8540" y="29315"/>
                  <a:pt x="12342" y="29849"/>
                </a:cubicBezTo>
                <a:cubicBezTo>
                  <a:pt x="13297" y="29983"/>
                  <a:pt x="14256" y="30043"/>
                  <a:pt x="15216" y="30043"/>
                </a:cubicBezTo>
                <a:cubicBezTo>
                  <a:pt x="18080" y="30043"/>
                  <a:pt x="20953" y="29506"/>
                  <a:pt x="23750" y="28781"/>
                </a:cubicBezTo>
                <a:cubicBezTo>
                  <a:pt x="27253" y="27881"/>
                  <a:pt x="30922" y="26580"/>
                  <a:pt x="33024" y="23644"/>
                </a:cubicBezTo>
                <a:cubicBezTo>
                  <a:pt x="33924" y="22343"/>
                  <a:pt x="34225" y="20175"/>
                  <a:pt x="32790" y="19541"/>
                </a:cubicBezTo>
                <a:cubicBezTo>
                  <a:pt x="32557" y="19441"/>
                  <a:pt x="32298" y="19408"/>
                  <a:pt x="32036" y="19408"/>
                </a:cubicBezTo>
                <a:cubicBezTo>
                  <a:pt x="31773" y="19408"/>
                  <a:pt x="31506" y="19441"/>
                  <a:pt x="31256" y="19475"/>
                </a:cubicBezTo>
                <a:cubicBezTo>
                  <a:pt x="27753" y="19875"/>
                  <a:pt x="24318" y="20609"/>
                  <a:pt x="20982" y="21643"/>
                </a:cubicBezTo>
                <a:cubicBezTo>
                  <a:pt x="23650" y="19708"/>
                  <a:pt x="26319" y="17740"/>
                  <a:pt x="28988" y="15805"/>
                </a:cubicBezTo>
                <a:cubicBezTo>
                  <a:pt x="29321" y="15539"/>
                  <a:pt x="29655" y="15305"/>
                  <a:pt x="29855" y="14938"/>
                </a:cubicBezTo>
                <a:cubicBezTo>
                  <a:pt x="30322" y="14071"/>
                  <a:pt x="29688" y="12937"/>
                  <a:pt x="28787" y="12536"/>
                </a:cubicBezTo>
                <a:cubicBezTo>
                  <a:pt x="28409" y="12368"/>
                  <a:pt x="28006" y="12300"/>
                  <a:pt x="27595" y="12300"/>
                </a:cubicBezTo>
                <a:cubicBezTo>
                  <a:pt x="27029" y="12300"/>
                  <a:pt x="26446" y="12429"/>
                  <a:pt x="25885" y="12603"/>
                </a:cubicBezTo>
                <a:cubicBezTo>
                  <a:pt x="24268" y="13067"/>
                  <a:pt x="22739" y="13820"/>
                  <a:pt x="21375" y="14802"/>
                </a:cubicBezTo>
                <a:lnTo>
                  <a:pt x="21375" y="14802"/>
                </a:lnTo>
                <a:cubicBezTo>
                  <a:pt x="22911" y="12763"/>
                  <a:pt x="24050" y="10526"/>
                  <a:pt x="24217" y="8000"/>
                </a:cubicBezTo>
                <a:cubicBezTo>
                  <a:pt x="24251" y="7533"/>
                  <a:pt x="24251" y="7032"/>
                  <a:pt x="23984" y="6666"/>
                </a:cubicBezTo>
                <a:cubicBezTo>
                  <a:pt x="23725" y="6312"/>
                  <a:pt x="23345" y="6174"/>
                  <a:pt x="22923" y="6174"/>
                </a:cubicBezTo>
                <a:cubicBezTo>
                  <a:pt x="22312" y="6174"/>
                  <a:pt x="21615" y="6463"/>
                  <a:pt x="21082" y="6799"/>
                </a:cubicBezTo>
                <a:cubicBezTo>
                  <a:pt x="19448" y="7829"/>
                  <a:pt x="17957" y="9085"/>
                  <a:pt x="16662" y="10519"/>
                </a:cubicBezTo>
                <a:lnTo>
                  <a:pt x="16662" y="10519"/>
                </a:lnTo>
                <a:cubicBezTo>
                  <a:pt x="17807" y="8479"/>
                  <a:pt x="18673" y="6277"/>
                  <a:pt x="19214" y="3997"/>
                </a:cubicBezTo>
                <a:cubicBezTo>
                  <a:pt x="19481" y="2829"/>
                  <a:pt x="19347" y="1128"/>
                  <a:pt x="18146" y="961"/>
                </a:cubicBezTo>
                <a:cubicBezTo>
                  <a:pt x="18094" y="954"/>
                  <a:pt x="18041" y="951"/>
                  <a:pt x="17988" y="951"/>
                </a:cubicBezTo>
                <a:cubicBezTo>
                  <a:pt x="17541" y="951"/>
                  <a:pt x="17100" y="1190"/>
                  <a:pt x="16712" y="1428"/>
                </a:cubicBezTo>
                <a:cubicBezTo>
                  <a:pt x="13243" y="3697"/>
                  <a:pt x="10608" y="7266"/>
                  <a:pt x="9507" y="11269"/>
                </a:cubicBezTo>
                <a:cubicBezTo>
                  <a:pt x="10007" y="8767"/>
                  <a:pt x="9807" y="6532"/>
                  <a:pt x="9874" y="3964"/>
                </a:cubicBezTo>
                <a:cubicBezTo>
                  <a:pt x="9956" y="1838"/>
                  <a:pt x="9013" y="1"/>
                  <a:pt x="704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0" name="Google Shape;130;p16"/>
          <p:cNvSpPr/>
          <p:nvPr/>
        </p:nvSpPr>
        <p:spPr>
          <a:xfrm>
            <a:off x="11014995" y="-1543166"/>
            <a:ext cx="1546573" cy="2769332"/>
          </a:xfrm>
          <a:custGeom>
            <a:avLst/>
            <a:gdLst/>
            <a:ahLst/>
            <a:cxnLst/>
            <a:rect l="l" t="t" r="r" b="b"/>
            <a:pathLst>
              <a:path w="27262" h="48816" extrusionOk="0">
                <a:moveTo>
                  <a:pt x="17318" y="1"/>
                </a:moveTo>
                <a:cubicBezTo>
                  <a:pt x="14993" y="31"/>
                  <a:pt x="12637" y="31"/>
                  <a:pt x="10311" y="62"/>
                </a:cubicBezTo>
                <a:cubicBezTo>
                  <a:pt x="9791" y="3856"/>
                  <a:pt x="9485" y="7711"/>
                  <a:pt x="8323" y="11382"/>
                </a:cubicBezTo>
                <a:cubicBezTo>
                  <a:pt x="7374" y="14350"/>
                  <a:pt x="5844" y="20347"/>
                  <a:pt x="3642" y="22550"/>
                </a:cubicBezTo>
                <a:cubicBezTo>
                  <a:pt x="1592" y="27261"/>
                  <a:pt x="1" y="32616"/>
                  <a:pt x="704" y="37542"/>
                </a:cubicBezTo>
                <a:lnTo>
                  <a:pt x="766" y="37542"/>
                </a:lnTo>
                <a:cubicBezTo>
                  <a:pt x="1010" y="38980"/>
                  <a:pt x="1439" y="40356"/>
                  <a:pt x="2142" y="41703"/>
                </a:cubicBezTo>
                <a:cubicBezTo>
                  <a:pt x="4343" y="46024"/>
                  <a:pt x="9158" y="48815"/>
                  <a:pt x="14005" y="48815"/>
                </a:cubicBezTo>
                <a:cubicBezTo>
                  <a:pt x="14682" y="48815"/>
                  <a:pt x="15361" y="48761"/>
                  <a:pt x="16033" y="48648"/>
                </a:cubicBezTo>
                <a:cubicBezTo>
                  <a:pt x="21509" y="47730"/>
                  <a:pt x="26099" y="43018"/>
                  <a:pt x="26894" y="37542"/>
                </a:cubicBezTo>
                <a:lnTo>
                  <a:pt x="26955" y="37542"/>
                </a:lnTo>
                <a:cubicBezTo>
                  <a:pt x="27261" y="34849"/>
                  <a:pt x="26772" y="32126"/>
                  <a:pt x="26099" y="29495"/>
                </a:cubicBezTo>
                <a:cubicBezTo>
                  <a:pt x="23773" y="20224"/>
                  <a:pt x="19306" y="11352"/>
                  <a:pt x="19031" y="1806"/>
                </a:cubicBezTo>
                <a:cubicBezTo>
                  <a:pt x="19001" y="1255"/>
                  <a:pt x="18970" y="643"/>
                  <a:pt x="18542" y="276"/>
                </a:cubicBezTo>
                <a:cubicBezTo>
                  <a:pt x="18205" y="31"/>
                  <a:pt x="17746" y="1"/>
                  <a:pt x="17318" y="1"/>
                </a:cubicBezTo>
                <a:close/>
              </a:path>
            </a:pathLst>
          </a:custGeom>
          <a:solidFill>
            <a:srgbClr val="D8827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1" name="Google Shape;131;p16"/>
          <p:cNvSpPr/>
          <p:nvPr/>
        </p:nvSpPr>
        <p:spPr>
          <a:xfrm>
            <a:off x="670171" y="1706467"/>
            <a:ext cx="459651" cy="471991"/>
          </a:xfrm>
          <a:custGeom>
            <a:avLst/>
            <a:gdLst/>
            <a:ahLst/>
            <a:cxnLst/>
            <a:rect l="l" t="t" r="r" b="b"/>
            <a:pathLst>
              <a:path w="8418" h="8644" extrusionOk="0">
                <a:moveTo>
                  <a:pt x="3972" y="0"/>
                </a:moveTo>
                <a:cubicBezTo>
                  <a:pt x="1261" y="0"/>
                  <a:pt x="1" y="4680"/>
                  <a:pt x="677" y="6898"/>
                </a:cubicBezTo>
                <a:cubicBezTo>
                  <a:pt x="922" y="7632"/>
                  <a:pt x="1442" y="8336"/>
                  <a:pt x="2207" y="8550"/>
                </a:cubicBezTo>
                <a:cubicBezTo>
                  <a:pt x="2406" y="8614"/>
                  <a:pt x="2609" y="8644"/>
                  <a:pt x="2813" y="8644"/>
                </a:cubicBezTo>
                <a:cubicBezTo>
                  <a:pt x="3580" y="8644"/>
                  <a:pt x="4356" y="8232"/>
                  <a:pt x="4960" y="7724"/>
                </a:cubicBezTo>
                <a:cubicBezTo>
                  <a:pt x="7102" y="5888"/>
                  <a:pt x="8418" y="1666"/>
                  <a:pt x="5113" y="259"/>
                </a:cubicBezTo>
                <a:cubicBezTo>
                  <a:pt x="4708" y="81"/>
                  <a:pt x="4327" y="0"/>
                  <a:pt x="39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2" name="Google Shape;132;p16"/>
          <p:cNvSpPr/>
          <p:nvPr/>
        </p:nvSpPr>
        <p:spPr>
          <a:xfrm rot="1800086">
            <a:off x="11003644" y="4471550"/>
            <a:ext cx="2478563" cy="618761"/>
          </a:xfrm>
          <a:custGeom>
            <a:avLst/>
            <a:gdLst/>
            <a:ahLst/>
            <a:cxnLst/>
            <a:rect l="l" t="t" r="r" b="b"/>
            <a:pathLst>
              <a:path w="31729" h="7921" extrusionOk="0">
                <a:moveTo>
                  <a:pt x="19572" y="0"/>
                </a:moveTo>
                <a:cubicBezTo>
                  <a:pt x="18179" y="0"/>
                  <a:pt x="16785" y="25"/>
                  <a:pt x="15390" y="57"/>
                </a:cubicBezTo>
                <a:cubicBezTo>
                  <a:pt x="13524" y="118"/>
                  <a:pt x="11658" y="179"/>
                  <a:pt x="9791" y="179"/>
                </a:cubicBezTo>
                <a:cubicBezTo>
                  <a:pt x="8292" y="210"/>
                  <a:pt x="6762" y="210"/>
                  <a:pt x="5355" y="730"/>
                </a:cubicBezTo>
                <a:cubicBezTo>
                  <a:pt x="1" y="2749"/>
                  <a:pt x="2907" y="7522"/>
                  <a:pt x="7283" y="7706"/>
                </a:cubicBezTo>
                <a:cubicBezTo>
                  <a:pt x="9914" y="7798"/>
                  <a:pt x="12667" y="7920"/>
                  <a:pt x="15390" y="7920"/>
                </a:cubicBezTo>
                <a:cubicBezTo>
                  <a:pt x="19184" y="7920"/>
                  <a:pt x="23009" y="7767"/>
                  <a:pt x="26558" y="7186"/>
                </a:cubicBezTo>
                <a:cubicBezTo>
                  <a:pt x="27843" y="6972"/>
                  <a:pt x="29128" y="6635"/>
                  <a:pt x="30137" y="5840"/>
                </a:cubicBezTo>
                <a:cubicBezTo>
                  <a:pt x="31117" y="5013"/>
                  <a:pt x="31728" y="3606"/>
                  <a:pt x="31239" y="2413"/>
                </a:cubicBezTo>
                <a:cubicBezTo>
                  <a:pt x="30627" y="975"/>
                  <a:pt x="28852" y="547"/>
                  <a:pt x="27292" y="363"/>
                </a:cubicBezTo>
                <a:cubicBezTo>
                  <a:pt x="24729" y="85"/>
                  <a:pt x="22153" y="0"/>
                  <a:pt x="195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3" name="Google Shape;133;p16"/>
          <p:cNvSpPr/>
          <p:nvPr/>
        </p:nvSpPr>
        <p:spPr>
          <a:xfrm rot="9900012">
            <a:off x="-451819" y="2850858"/>
            <a:ext cx="1207339" cy="1669068"/>
          </a:xfrm>
          <a:custGeom>
            <a:avLst/>
            <a:gdLst/>
            <a:ahLst/>
            <a:cxnLst/>
            <a:rect l="l" t="t" r="r" b="b"/>
            <a:pathLst>
              <a:path w="6976" h="9644" extrusionOk="0">
                <a:moveTo>
                  <a:pt x="6579" y="0"/>
                </a:moveTo>
                <a:cubicBezTo>
                  <a:pt x="5574" y="0"/>
                  <a:pt x="4556" y="110"/>
                  <a:pt x="3610" y="434"/>
                </a:cubicBezTo>
                <a:cubicBezTo>
                  <a:pt x="2478" y="832"/>
                  <a:pt x="1469" y="1566"/>
                  <a:pt x="918" y="2820"/>
                </a:cubicBezTo>
                <a:cubicBezTo>
                  <a:pt x="428" y="3891"/>
                  <a:pt x="0" y="5146"/>
                  <a:pt x="459" y="6247"/>
                </a:cubicBezTo>
                <a:cubicBezTo>
                  <a:pt x="796" y="7012"/>
                  <a:pt x="1530" y="7532"/>
                  <a:pt x="2203" y="8022"/>
                </a:cubicBezTo>
                <a:cubicBezTo>
                  <a:pt x="2662" y="8358"/>
                  <a:pt x="3121" y="8664"/>
                  <a:pt x="3610" y="8940"/>
                </a:cubicBezTo>
                <a:cubicBezTo>
                  <a:pt x="4314" y="9337"/>
                  <a:pt x="5048" y="9613"/>
                  <a:pt x="5844" y="9643"/>
                </a:cubicBezTo>
                <a:cubicBezTo>
                  <a:pt x="6058" y="6431"/>
                  <a:pt x="6425" y="3218"/>
                  <a:pt x="6976" y="6"/>
                </a:cubicBezTo>
                <a:cubicBezTo>
                  <a:pt x="6844" y="2"/>
                  <a:pt x="6712" y="0"/>
                  <a:pt x="657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4" name="Google Shape;134;p16"/>
          <p:cNvSpPr/>
          <p:nvPr/>
        </p:nvSpPr>
        <p:spPr>
          <a:xfrm>
            <a:off x="371905" y="5457797"/>
            <a:ext cx="2860155" cy="1956536"/>
          </a:xfrm>
          <a:custGeom>
            <a:avLst/>
            <a:gdLst/>
            <a:ahLst/>
            <a:cxnLst/>
            <a:rect l="l" t="t" r="r" b="b"/>
            <a:pathLst>
              <a:path w="37261" h="25489" extrusionOk="0">
                <a:moveTo>
                  <a:pt x="1335" y="0"/>
                </a:moveTo>
                <a:cubicBezTo>
                  <a:pt x="1135" y="767"/>
                  <a:pt x="1001" y="1535"/>
                  <a:pt x="901" y="2335"/>
                </a:cubicBezTo>
                <a:cubicBezTo>
                  <a:pt x="0" y="9407"/>
                  <a:pt x="2869" y="16846"/>
                  <a:pt x="8273" y="21482"/>
                </a:cubicBezTo>
                <a:cubicBezTo>
                  <a:pt x="9807" y="22816"/>
                  <a:pt x="11575" y="23917"/>
                  <a:pt x="13510" y="24584"/>
                </a:cubicBezTo>
                <a:cubicBezTo>
                  <a:pt x="15389" y="25242"/>
                  <a:pt x="17386" y="25488"/>
                  <a:pt x="19390" y="25488"/>
                </a:cubicBezTo>
                <a:cubicBezTo>
                  <a:pt x="19520" y="25488"/>
                  <a:pt x="19651" y="25487"/>
                  <a:pt x="19781" y="25485"/>
                </a:cubicBezTo>
                <a:cubicBezTo>
                  <a:pt x="25952" y="25485"/>
                  <a:pt x="32123" y="23584"/>
                  <a:pt x="37260" y="20148"/>
                </a:cubicBezTo>
                <a:cubicBezTo>
                  <a:pt x="36927" y="19581"/>
                  <a:pt x="36627" y="19014"/>
                  <a:pt x="36293" y="18447"/>
                </a:cubicBezTo>
                <a:cubicBezTo>
                  <a:pt x="33691" y="19834"/>
                  <a:pt x="30737" y="20509"/>
                  <a:pt x="27765" y="20509"/>
                </a:cubicBezTo>
                <a:cubicBezTo>
                  <a:pt x="25021" y="20509"/>
                  <a:pt x="22262" y="19934"/>
                  <a:pt x="19748" y="18814"/>
                </a:cubicBezTo>
                <a:cubicBezTo>
                  <a:pt x="14678" y="16545"/>
                  <a:pt x="10541" y="12109"/>
                  <a:pt x="9140" y="6738"/>
                </a:cubicBezTo>
                <a:cubicBezTo>
                  <a:pt x="8540" y="4437"/>
                  <a:pt x="8473" y="2168"/>
                  <a:pt x="89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5" name="Google Shape;135;p16"/>
          <p:cNvSpPr/>
          <p:nvPr/>
        </p:nvSpPr>
        <p:spPr>
          <a:xfrm rot="1800044">
            <a:off x="5515465" y="5935583"/>
            <a:ext cx="203996" cy="393957"/>
          </a:xfrm>
          <a:custGeom>
            <a:avLst/>
            <a:gdLst/>
            <a:ahLst/>
            <a:cxnLst/>
            <a:rect l="l" t="t" r="r" b="b"/>
            <a:pathLst>
              <a:path w="6120" h="11819" extrusionOk="0">
                <a:moveTo>
                  <a:pt x="3060" y="1"/>
                </a:moveTo>
                <a:cubicBezTo>
                  <a:pt x="2096" y="1"/>
                  <a:pt x="1132" y="567"/>
                  <a:pt x="765" y="1699"/>
                </a:cubicBezTo>
                <a:cubicBezTo>
                  <a:pt x="0" y="4055"/>
                  <a:pt x="337" y="6900"/>
                  <a:pt x="490" y="9317"/>
                </a:cubicBezTo>
                <a:cubicBezTo>
                  <a:pt x="582" y="10984"/>
                  <a:pt x="1821" y="11818"/>
                  <a:pt x="3064" y="11818"/>
                </a:cubicBezTo>
                <a:cubicBezTo>
                  <a:pt x="4307" y="11818"/>
                  <a:pt x="5553" y="10984"/>
                  <a:pt x="5660" y="9317"/>
                </a:cubicBezTo>
                <a:cubicBezTo>
                  <a:pt x="5783" y="6900"/>
                  <a:pt x="6119" y="4055"/>
                  <a:pt x="5355" y="1699"/>
                </a:cubicBezTo>
                <a:cubicBezTo>
                  <a:pt x="4987" y="567"/>
                  <a:pt x="4024" y="1"/>
                  <a:pt x="306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6" name="Google Shape;136;p1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8178294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/>
          <p:nvPr/>
        </p:nvSpPr>
        <p:spPr>
          <a:xfrm rot="8506679">
            <a:off x="-3773840" y="10197"/>
            <a:ext cx="7115872" cy="9604791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39" name="Google Shape;139;p17"/>
          <p:cNvSpPr/>
          <p:nvPr/>
        </p:nvSpPr>
        <p:spPr>
          <a:xfrm rot="10800000">
            <a:off x="5358508" y="5857758"/>
            <a:ext cx="1966227" cy="3520772"/>
          </a:xfrm>
          <a:custGeom>
            <a:avLst/>
            <a:gdLst/>
            <a:ahLst/>
            <a:cxnLst/>
            <a:rect l="l" t="t" r="r" b="b"/>
            <a:pathLst>
              <a:path w="27262" h="48816" extrusionOk="0">
                <a:moveTo>
                  <a:pt x="17318" y="1"/>
                </a:moveTo>
                <a:cubicBezTo>
                  <a:pt x="14993" y="31"/>
                  <a:pt x="12637" y="31"/>
                  <a:pt x="10311" y="62"/>
                </a:cubicBezTo>
                <a:cubicBezTo>
                  <a:pt x="9791" y="3856"/>
                  <a:pt x="9485" y="7711"/>
                  <a:pt x="8323" y="11382"/>
                </a:cubicBezTo>
                <a:cubicBezTo>
                  <a:pt x="7374" y="14350"/>
                  <a:pt x="5844" y="20347"/>
                  <a:pt x="3642" y="22550"/>
                </a:cubicBezTo>
                <a:cubicBezTo>
                  <a:pt x="1592" y="27261"/>
                  <a:pt x="1" y="32616"/>
                  <a:pt x="704" y="37542"/>
                </a:cubicBezTo>
                <a:lnTo>
                  <a:pt x="766" y="37542"/>
                </a:lnTo>
                <a:cubicBezTo>
                  <a:pt x="1010" y="38980"/>
                  <a:pt x="1439" y="40356"/>
                  <a:pt x="2142" y="41703"/>
                </a:cubicBezTo>
                <a:cubicBezTo>
                  <a:pt x="4343" y="46024"/>
                  <a:pt x="9158" y="48815"/>
                  <a:pt x="14005" y="48815"/>
                </a:cubicBezTo>
                <a:cubicBezTo>
                  <a:pt x="14682" y="48815"/>
                  <a:pt x="15361" y="48761"/>
                  <a:pt x="16033" y="48648"/>
                </a:cubicBezTo>
                <a:cubicBezTo>
                  <a:pt x="21509" y="47730"/>
                  <a:pt x="26099" y="43018"/>
                  <a:pt x="26894" y="37542"/>
                </a:cubicBezTo>
                <a:lnTo>
                  <a:pt x="26955" y="37542"/>
                </a:lnTo>
                <a:cubicBezTo>
                  <a:pt x="27261" y="34849"/>
                  <a:pt x="26772" y="32126"/>
                  <a:pt x="26099" y="29495"/>
                </a:cubicBezTo>
                <a:cubicBezTo>
                  <a:pt x="23773" y="20224"/>
                  <a:pt x="19306" y="11352"/>
                  <a:pt x="19031" y="1806"/>
                </a:cubicBezTo>
                <a:cubicBezTo>
                  <a:pt x="19001" y="1255"/>
                  <a:pt x="18970" y="643"/>
                  <a:pt x="18542" y="276"/>
                </a:cubicBezTo>
                <a:cubicBezTo>
                  <a:pt x="18205" y="31"/>
                  <a:pt x="17746" y="1"/>
                  <a:pt x="1731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0" name="Google Shape;140;p17"/>
          <p:cNvSpPr/>
          <p:nvPr/>
        </p:nvSpPr>
        <p:spPr>
          <a:xfrm rot="10800000">
            <a:off x="11185061" y="3057966"/>
            <a:ext cx="3666140" cy="2799797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1" name="Google Shape;141;p17"/>
          <p:cNvSpPr/>
          <p:nvPr/>
        </p:nvSpPr>
        <p:spPr>
          <a:xfrm rot="-7199906">
            <a:off x="9933041" y="1372151"/>
            <a:ext cx="5546931" cy="1750555"/>
          </a:xfrm>
          <a:custGeom>
            <a:avLst/>
            <a:gdLst/>
            <a:ahLst/>
            <a:cxnLst/>
            <a:rect l="l" t="t" r="r" b="b"/>
            <a:pathLst>
              <a:path w="42682" h="13470" extrusionOk="0">
                <a:moveTo>
                  <a:pt x="7083" y="1"/>
                </a:moveTo>
                <a:cubicBezTo>
                  <a:pt x="6276" y="1"/>
                  <a:pt x="5493" y="166"/>
                  <a:pt x="4896" y="529"/>
                </a:cubicBezTo>
                <a:cubicBezTo>
                  <a:pt x="2816" y="1845"/>
                  <a:pt x="1225" y="3864"/>
                  <a:pt x="521" y="6128"/>
                </a:cubicBezTo>
                <a:cubicBezTo>
                  <a:pt x="123" y="7383"/>
                  <a:pt x="1" y="8759"/>
                  <a:pt x="613" y="9922"/>
                </a:cubicBezTo>
                <a:cubicBezTo>
                  <a:pt x="1088" y="10872"/>
                  <a:pt x="2155" y="11597"/>
                  <a:pt x="3230" y="11597"/>
                </a:cubicBezTo>
                <a:cubicBezTo>
                  <a:pt x="3471" y="11597"/>
                  <a:pt x="3713" y="11561"/>
                  <a:pt x="3948" y="11482"/>
                </a:cubicBezTo>
                <a:cubicBezTo>
                  <a:pt x="5141" y="11115"/>
                  <a:pt x="5783" y="9861"/>
                  <a:pt x="6854" y="9249"/>
                </a:cubicBezTo>
                <a:cubicBezTo>
                  <a:pt x="7531" y="8843"/>
                  <a:pt x="8134" y="8673"/>
                  <a:pt x="8682" y="8673"/>
                </a:cubicBezTo>
                <a:cubicBezTo>
                  <a:pt x="10733" y="8673"/>
                  <a:pt x="12022" y="11053"/>
                  <a:pt x="13616" y="12308"/>
                </a:cubicBezTo>
                <a:cubicBezTo>
                  <a:pt x="14594" y="13078"/>
                  <a:pt x="15867" y="13470"/>
                  <a:pt x="17138" y="13470"/>
                </a:cubicBezTo>
                <a:cubicBezTo>
                  <a:pt x="18292" y="13470"/>
                  <a:pt x="19446" y="13147"/>
                  <a:pt x="20378" y="12492"/>
                </a:cubicBezTo>
                <a:cubicBezTo>
                  <a:pt x="22129" y="11216"/>
                  <a:pt x="23420" y="8844"/>
                  <a:pt x="25563" y="8844"/>
                </a:cubicBezTo>
                <a:cubicBezTo>
                  <a:pt x="25629" y="8844"/>
                  <a:pt x="25695" y="8847"/>
                  <a:pt x="25762" y="8851"/>
                </a:cubicBezTo>
                <a:cubicBezTo>
                  <a:pt x="27445" y="8974"/>
                  <a:pt x="28516" y="10565"/>
                  <a:pt x="29832" y="11605"/>
                </a:cubicBezTo>
                <a:cubicBezTo>
                  <a:pt x="31091" y="12586"/>
                  <a:pt x="32700" y="13060"/>
                  <a:pt x="34322" y="13060"/>
                </a:cubicBezTo>
                <a:cubicBezTo>
                  <a:pt x="35734" y="13060"/>
                  <a:pt x="37157" y="12700"/>
                  <a:pt x="38368" y="12003"/>
                </a:cubicBezTo>
                <a:cubicBezTo>
                  <a:pt x="40938" y="10473"/>
                  <a:pt x="42498" y="7627"/>
                  <a:pt x="42621" y="4721"/>
                </a:cubicBezTo>
                <a:cubicBezTo>
                  <a:pt x="42682" y="3589"/>
                  <a:pt x="42498" y="2395"/>
                  <a:pt x="41764" y="1478"/>
                </a:cubicBezTo>
                <a:cubicBezTo>
                  <a:pt x="41241" y="795"/>
                  <a:pt x="40346" y="316"/>
                  <a:pt x="39468" y="316"/>
                </a:cubicBezTo>
                <a:cubicBezTo>
                  <a:pt x="39165" y="316"/>
                  <a:pt x="38865" y="373"/>
                  <a:pt x="38582" y="499"/>
                </a:cubicBezTo>
                <a:cubicBezTo>
                  <a:pt x="36471" y="1416"/>
                  <a:pt x="37236" y="4598"/>
                  <a:pt x="35859" y="6373"/>
                </a:cubicBezTo>
                <a:cubicBezTo>
                  <a:pt x="35295" y="7125"/>
                  <a:pt x="34331" y="7514"/>
                  <a:pt x="33370" y="7514"/>
                </a:cubicBezTo>
                <a:cubicBezTo>
                  <a:pt x="32611" y="7514"/>
                  <a:pt x="31854" y="7271"/>
                  <a:pt x="31300" y="6771"/>
                </a:cubicBezTo>
                <a:cubicBezTo>
                  <a:pt x="29954" y="5547"/>
                  <a:pt x="30046" y="3405"/>
                  <a:pt x="28944" y="1937"/>
                </a:cubicBezTo>
                <a:cubicBezTo>
                  <a:pt x="28239" y="960"/>
                  <a:pt x="26988" y="443"/>
                  <a:pt x="25747" y="443"/>
                </a:cubicBezTo>
                <a:cubicBezTo>
                  <a:pt x="24890" y="443"/>
                  <a:pt x="24039" y="690"/>
                  <a:pt x="23376" y="1202"/>
                </a:cubicBezTo>
                <a:cubicBezTo>
                  <a:pt x="21571" y="2610"/>
                  <a:pt x="21357" y="5271"/>
                  <a:pt x="19582" y="6679"/>
                </a:cubicBezTo>
                <a:cubicBezTo>
                  <a:pt x="18894" y="7226"/>
                  <a:pt x="17991" y="7509"/>
                  <a:pt x="17093" y="7509"/>
                </a:cubicBezTo>
                <a:cubicBezTo>
                  <a:pt x="16434" y="7509"/>
                  <a:pt x="15776" y="7357"/>
                  <a:pt x="15207" y="7046"/>
                </a:cubicBezTo>
                <a:cubicBezTo>
                  <a:pt x="12759" y="5761"/>
                  <a:pt x="12362" y="2395"/>
                  <a:pt x="10097" y="835"/>
                </a:cubicBezTo>
                <a:cubicBezTo>
                  <a:pt x="9322" y="306"/>
                  <a:pt x="8180" y="1"/>
                  <a:pt x="708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2" name="Google Shape;142;p17"/>
          <p:cNvSpPr/>
          <p:nvPr/>
        </p:nvSpPr>
        <p:spPr>
          <a:xfrm rot="9899947">
            <a:off x="-1240644" y="-1681255"/>
            <a:ext cx="3438181" cy="4023632"/>
          </a:xfrm>
          <a:custGeom>
            <a:avLst/>
            <a:gdLst/>
            <a:ahLst/>
            <a:cxnLst/>
            <a:rect l="l" t="t" r="r" b="b"/>
            <a:pathLst>
              <a:path w="47011" h="55016" extrusionOk="0">
                <a:moveTo>
                  <a:pt x="31319" y="1"/>
                </a:moveTo>
                <a:cubicBezTo>
                  <a:pt x="31062" y="1"/>
                  <a:pt x="30811" y="69"/>
                  <a:pt x="30566" y="210"/>
                </a:cubicBezTo>
                <a:cubicBezTo>
                  <a:pt x="29532" y="810"/>
                  <a:pt x="29732" y="2378"/>
                  <a:pt x="30099" y="3545"/>
                </a:cubicBezTo>
                <a:cubicBezTo>
                  <a:pt x="30799" y="5947"/>
                  <a:pt x="31366" y="8416"/>
                  <a:pt x="32000" y="10851"/>
                </a:cubicBezTo>
                <a:cubicBezTo>
                  <a:pt x="32367" y="12252"/>
                  <a:pt x="35269" y="20091"/>
                  <a:pt x="33634" y="20291"/>
                </a:cubicBezTo>
                <a:cubicBezTo>
                  <a:pt x="33572" y="20299"/>
                  <a:pt x="33511" y="20302"/>
                  <a:pt x="33450" y="20302"/>
                </a:cubicBezTo>
                <a:cubicBezTo>
                  <a:pt x="32985" y="20302"/>
                  <a:pt x="32550" y="20089"/>
                  <a:pt x="32167" y="19824"/>
                </a:cubicBezTo>
                <a:cubicBezTo>
                  <a:pt x="28880" y="17769"/>
                  <a:pt x="28138" y="9336"/>
                  <a:pt x="23075" y="9336"/>
                </a:cubicBezTo>
                <a:cubicBezTo>
                  <a:pt x="22795" y="9336"/>
                  <a:pt x="22501" y="9362"/>
                  <a:pt x="22193" y="9416"/>
                </a:cubicBezTo>
                <a:cubicBezTo>
                  <a:pt x="20959" y="9616"/>
                  <a:pt x="20792" y="11351"/>
                  <a:pt x="21059" y="12585"/>
                </a:cubicBezTo>
                <a:cubicBezTo>
                  <a:pt x="22126" y="17322"/>
                  <a:pt x="25762" y="21258"/>
                  <a:pt x="27497" y="25861"/>
                </a:cubicBezTo>
                <a:cubicBezTo>
                  <a:pt x="27764" y="26595"/>
                  <a:pt x="27930" y="27563"/>
                  <a:pt x="27330" y="28030"/>
                </a:cubicBezTo>
                <a:cubicBezTo>
                  <a:pt x="27127" y="28182"/>
                  <a:pt x="26895" y="28243"/>
                  <a:pt x="26652" y="28243"/>
                </a:cubicBezTo>
                <a:cubicBezTo>
                  <a:pt x="26257" y="28243"/>
                  <a:pt x="25834" y="28082"/>
                  <a:pt x="25462" y="27896"/>
                </a:cubicBezTo>
                <a:cubicBezTo>
                  <a:pt x="21382" y="25938"/>
                  <a:pt x="16248" y="18646"/>
                  <a:pt x="11498" y="18646"/>
                </a:cubicBezTo>
                <a:cubicBezTo>
                  <a:pt x="11393" y="18646"/>
                  <a:pt x="11289" y="18649"/>
                  <a:pt x="11185" y="18656"/>
                </a:cubicBezTo>
                <a:cubicBezTo>
                  <a:pt x="10418" y="18723"/>
                  <a:pt x="9651" y="19190"/>
                  <a:pt x="9484" y="19924"/>
                </a:cubicBezTo>
                <a:cubicBezTo>
                  <a:pt x="9417" y="20391"/>
                  <a:pt x="9551" y="20858"/>
                  <a:pt x="9717" y="21258"/>
                </a:cubicBezTo>
                <a:cubicBezTo>
                  <a:pt x="11285" y="24994"/>
                  <a:pt x="15922" y="28630"/>
                  <a:pt x="18757" y="31499"/>
                </a:cubicBezTo>
                <a:cubicBezTo>
                  <a:pt x="19391" y="32133"/>
                  <a:pt x="20058" y="32833"/>
                  <a:pt x="20258" y="33734"/>
                </a:cubicBezTo>
                <a:cubicBezTo>
                  <a:pt x="20492" y="34601"/>
                  <a:pt x="20025" y="35735"/>
                  <a:pt x="19124" y="35869"/>
                </a:cubicBezTo>
                <a:cubicBezTo>
                  <a:pt x="19065" y="35876"/>
                  <a:pt x="19007" y="35880"/>
                  <a:pt x="18948" y="35880"/>
                </a:cubicBezTo>
                <a:cubicBezTo>
                  <a:pt x="18507" y="35880"/>
                  <a:pt x="18069" y="35671"/>
                  <a:pt x="17656" y="35435"/>
                </a:cubicBezTo>
                <a:cubicBezTo>
                  <a:pt x="13086" y="32933"/>
                  <a:pt x="9117" y="28864"/>
                  <a:pt x="4247" y="26929"/>
                </a:cubicBezTo>
                <a:cubicBezTo>
                  <a:pt x="3418" y="26599"/>
                  <a:pt x="2827" y="26455"/>
                  <a:pt x="2427" y="26455"/>
                </a:cubicBezTo>
                <a:cubicBezTo>
                  <a:pt x="1" y="26455"/>
                  <a:pt x="4664" y="31782"/>
                  <a:pt x="5981" y="33100"/>
                </a:cubicBezTo>
                <a:cubicBezTo>
                  <a:pt x="14221" y="41172"/>
                  <a:pt x="23160" y="48511"/>
                  <a:pt x="32667" y="55016"/>
                </a:cubicBezTo>
                <a:lnTo>
                  <a:pt x="45209" y="45075"/>
                </a:lnTo>
                <a:cubicBezTo>
                  <a:pt x="45877" y="44541"/>
                  <a:pt x="46544" y="43974"/>
                  <a:pt x="46811" y="43207"/>
                </a:cubicBezTo>
                <a:cubicBezTo>
                  <a:pt x="47011" y="42573"/>
                  <a:pt x="46911" y="41873"/>
                  <a:pt x="46811" y="41239"/>
                </a:cubicBezTo>
                <a:cubicBezTo>
                  <a:pt x="46171" y="36985"/>
                  <a:pt x="37310" y="1"/>
                  <a:pt x="3131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3" name="Google Shape;143;p17"/>
          <p:cNvSpPr/>
          <p:nvPr/>
        </p:nvSpPr>
        <p:spPr>
          <a:xfrm rot="10800000">
            <a:off x="4608165" y="6390825"/>
            <a:ext cx="547971" cy="631839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4" name="Google Shape;144;p17"/>
          <p:cNvSpPr/>
          <p:nvPr/>
        </p:nvSpPr>
        <p:spPr>
          <a:xfrm rot="6300151">
            <a:off x="11131527" y="5880165"/>
            <a:ext cx="547951" cy="631816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5" name="Google Shape;145;p1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7774053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/>
          <p:nvPr/>
        </p:nvSpPr>
        <p:spPr>
          <a:xfrm rot="-8100021">
            <a:off x="-3188588" y="-2917317"/>
            <a:ext cx="6411383" cy="4591977"/>
          </a:xfrm>
          <a:custGeom>
            <a:avLst/>
            <a:gdLst/>
            <a:ahLst/>
            <a:cxnLst/>
            <a:rect l="l" t="t" r="r" b="b"/>
            <a:pathLst>
              <a:path w="16446" h="11779" extrusionOk="0">
                <a:moveTo>
                  <a:pt x="15140" y="1"/>
                </a:moveTo>
                <a:cubicBezTo>
                  <a:pt x="14829" y="1"/>
                  <a:pt x="14503" y="271"/>
                  <a:pt x="14344" y="561"/>
                </a:cubicBezTo>
                <a:cubicBezTo>
                  <a:pt x="14144" y="962"/>
                  <a:pt x="14144" y="1395"/>
                  <a:pt x="13978" y="1796"/>
                </a:cubicBezTo>
                <a:cubicBezTo>
                  <a:pt x="13830" y="2180"/>
                  <a:pt x="13498" y="2513"/>
                  <a:pt x="13145" y="2513"/>
                </a:cubicBezTo>
                <a:cubicBezTo>
                  <a:pt x="13100" y="2513"/>
                  <a:pt x="13055" y="2507"/>
                  <a:pt x="13010" y="2496"/>
                </a:cubicBezTo>
                <a:cubicBezTo>
                  <a:pt x="12343" y="2329"/>
                  <a:pt x="12210" y="1228"/>
                  <a:pt x="11542" y="1195"/>
                </a:cubicBezTo>
                <a:cubicBezTo>
                  <a:pt x="11042" y="1195"/>
                  <a:pt x="10809" y="1829"/>
                  <a:pt x="10809" y="2329"/>
                </a:cubicBezTo>
                <a:cubicBezTo>
                  <a:pt x="10809" y="2830"/>
                  <a:pt x="10909" y="3430"/>
                  <a:pt x="10542" y="3764"/>
                </a:cubicBezTo>
                <a:cubicBezTo>
                  <a:pt x="10386" y="3908"/>
                  <a:pt x="10193" y="3971"/>
                  <a:pt x="9992" y="3971"/>
                </a:cubicBezTo>
                <a:cubicBezTo>
                  <a:pt x="9589" y="3971"/>
                  <a:pt x="9152" y="3719"/>
                  <a:pt x="8907" y="3363"/>
                </a:cubicBezTo>
                <a:cubicBezTo>
                  <a:pt x="8640" y="2963"/>
                  <a:pt x="8407" y="2396"/>
                  <a:pt x="7973" y="2329"/>
                </a:cubicBezTo>
                <a:lnTo>
                  <a:pt x="7806" y="2329"/>
                </a:lnTo>
                <a:cubicBezTo>
                  <a:pt x="7239" y="2429"/>
                  <a:pt x="7173" y="3163"/>
                  <a:pt x="7273" y="3697"/>
                </a:cubicBezTo>
                <a:cubicBezTo>
                  <a:pt x="7373" y="4231"/>
                  <a:pt x="7373" y="4964"/>
                  <a:pt x="6839" y="5131"/>
                </a:cubicBezTo>
                <a:cubicBezTo>
                  <a:pt x="6781" y="5150"/>
                  <a:pt x="6724" y="5159"/>
                  <a:pt x="6670" y="5159"/>
                </a:cubicBezTo>
                <a:cubicBezTo>
                  <a:pt x="5829" y="5159"/>
                  <a:pt x="5473" y="3018"/>
                  <a:pt x="4507" y="3018"/>
                </a:cubicBezTo>
                <a:cubicBezTo>
                  <a:pt x="4329" y="3018"/>
                  <a:pt x="4130" y="3091"/>
                  <a:pt x="3904" y="3263"/>
                </a:cubicBezTo>
                <a:cubicBezTo>
                  <a:pt x="3237" y="3764"/>
                  <a:pt x="4004" y="4864"/>
                  <a:pt x="3837" y="5665"/>
                </a:cubicBezTo>
                <a:cubicBezTo>
                  <a:pt x="3736" y="6145"/>
                  <a:pt x="3252" y="6472"/>
                  <a:pt x="2777" y="6472"/>
                </a:cubicBezTo>
                <a:cubicBezTo>
                  <a:pt x="2625" y="6472"/>
                  <a:pt x="2473" y="6438"/>
                  <a:pt x="2336" y="6365"/>
                </a:cubicBezTo>
                <a:cubicBezTo>
                  <a:pt x="1936" y="6165"/>
                  <a:pt x="1702" y="5665"/>
                  <a:pt x="1268" y="5532"/>
                </a:cubicBezTo>
                <a:cubicBezTo>
                  <a:pt x="1203" y="5512"/>
                  <a:pt x="1137" y="5503"/>
                  <a:pt x="1072" y="5503"/>
                </a:cubicBezTo>
                <a:cubicBezTo>
                  <a:pt x="570" y="5503"/>
                  <a:pt x="93" y="6034"/>
                  <a:pt x="34" y="6566"/>
                </a:cubicBezTo>
                <a:cubicBezTo>
                  <a:pt x="1" y="7166"/>
                  <a:pt x="301" y="7733"/>
                  <a:pt x="668" y="8233"/>
                </a:cubicBezTo>
                <a:cubicBezTo>
                  <a:pt x="1969" y="10135"/>
                  <a:pt x="4004" y="11703"/>
                  <a:pt x="6305" y="11769"/>
                </a:cubicBezTo>
                <a:cubicBezTo>
                  <a:pt x="6400" y="11775"/>
                  <a:pt x="6493" y="11778"/>
                  <a:pt x="6586" y="11778"/>
                </a:cubicBezTo>
                <a:cubicBezTo>
                  <a:pt x="7017" y="11778"/>
                  <a:pt x="7434" y="11718"/>
                  <a:pt x="7873" y="11636"/>
                </a:cubicBezTo>
                <a:cubicBezTo>
                  <a:pt x="10342" y="11236"/>
                  <a:pt x="12810" y="10202"/>
                  <a:pt x="14378" y="8267"/>
                </a:cubicBezTo>
                <a:cubicBezTo>
                  <a:pt x="16012" y="6299"/>
                  <a:pt x="16446" y="3197"/>
                  <a:pt x="15812" y="795"/>
                </a:cubicBezTo>
                <a:cubicBezTo>
                  <a:pt x="15745" y="495"/>
                  <a:pt x="15645" y="194"/>
                  <a:pt x="15379" y="61"/>
                </a:cubicBezTo>
                <a:cubicBezTo>
                  <a:pt x="15302" y="19"/>
                  <a:pt x="15222" y="1"/>
                  <a:pt x="1514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8" name="Google Shape;148;p18"/>
          <p:cNvSpPr/>
          <p:nvPr/>
        </p:nvSpPr>
        <p:spPr>
          <a:xfrm rot="-6300038">
            <a:off x="10736180" y="5067342"/>
            <a:ext cx="2396885" cy="2104077"/>
          </a:xfrm>
          <a:custGeom>
            <a:avLst/>
            <a:gdLst/>
            <a:ahLst/>
            <a:cxnLst/>
            <a:rect l="l" t="t" r="r" b="b"/>
            <a:pathLst>
              <a:path w="34225" h="30044" extrusionOk="0">
                <a:moveTo>
                  <a:pt x="7046" y="1"/>
                </a:moveTo>
                <a:cubicBezTo>
                  <a:pt x="6605" y="1"/>
                  <a:pt x="6114" y="93"/>
                  <a:pt x="5571" y="294"/>
                </a:cubicBezTo>
                <a:cubicBezTo>
                  <a:pt x="1568" y="1795"/>
                  <a:pt x="1134" y="6565"/>
                  <a:pt x="801" y="10168"/>
                </a:cubicBezTo>
                <a:cubicBezTo>
                  <a:pt x="300" y="14971"/>
                  <a:pt x="0" y="20209"/>
                  <a:pt x="2669" y="24245"/>
                </a:cubicBezTo>
                <a:cubicBezTo>
                  <a:pt x="4770" y="27447"/>
                  <a:pt x="8540" y="29315"/>
                  <a:pt x="12342" y="29849"/>
                </a:cubicBezTo>
                <a:cubicBezTo>
                  <a:pt x="13297" y="29983"/>
                  <a:pt x="14256" y="30043"/>
                  <a:pt x="15216" y="30043"/>
                </a:cubicBezTo>
                <a:cubicBezTo>
                  <a:pt x="18080" y="30043"/>
                  <a:pt x="20953" y="29506"/>
                  <a:pt x="23750" y="28781"/>
                </a:cubicBezTo>
                <a:cubicBezTo>
                  <a:pt x="27253" y="27881"/>
                  <a:pt x="30922" y="26580"/>
                  <a:pt x="33024" y="23644"/>
                </a:cubicBezTo>
                <a:cubicBezTo>
                  <a:pt x="33924" y="22343"/>
                  <a:pt x="34225" y="20175"/>
                  <a:pt x="32790" y="19541"/>
                </a:cubicBezTo>
                <a:cubicBezTo>
                  <a:pt x="32557" y="19441"/>
                  <a:pt x="32298" y="19408"/>
                  <a:pt x="32036" y="19408"/>
                </a:cubicBezTo>
                <a:cubicBezTo>
                  <a:pt x="31773" y="19408"/>
                  <a:pt x="31506" y="19441"/>
                  <a:pt x="31256" y="19475"/>
                </a:cubicBezTo>
                <a:cubicBezTo>
                  <a:pt x="27753" y="19875"/>
                  <a:pt x="24318" y="20609"/>
                  <a:pt x="20982" y="21643"/>
                </a:cubicBezTo>
                <a:cubicBezTo>
                  <a:pt x="23650" y="19708"/>
                  <a:pt x="26319" y="17740"/>
                  <a:pt x="28988" y="15805"/>
                </a:cubicBezTo>
                <a:cubicBezTo>
                  <a:pt x="29321" y="15539"/>
                  <a:pt x="29655" y="15305"/>
                  <a:pt x="29855" y="14938"/>
                </a:cubicBezTo>
                <a:cubicBezTo>
                  <a:pt x="30322" y="14071"/>
                  <a:pt x="29688" y="12937"/>
                  <a:pt x="28787" y="12536"/>
                </a:cubicBezTo>
                <a:cubicBezTo>
                  <a:pt x="28409" y="12368"/>
                  <a:pt x="28006" y="12300"/>
                  <a:pt x="27595" y="12300"/>
                </a:cubicBezTo>
                <a:cubicBezTo>
                  <a:pt x="27029" y="12300"/>
                  <a:pt x="26446" y="12429"/>
                  <a:pt x="25885" y="12603"/>
                </a:cubicBezTo>
                <a:cubicBezTo>
                  <a:pt x="24268" y="13067"/>
                  <a:pt x="22739" y="13820"/>
                  <a:pt x="21375" y="14802"/>
                </a:cubicBezTo>
                <a:lnTo>
                  <a:pt x="21375" y="14802"/>
                </a:lnTo>
                <a:cubicBezTo>
                  <a:pt x="22911" y="12763"/>
                  <a:pt x="24050" y="10526"/>
                  <a:pt x="24217" y="8000"/>
                </a:cubicBezTo>
                <a:cubicBezTo>
                  <a:pt x="24251" y="7533"/>
                  <a:pt x="24251" y="7032"/>
                  <a:pt x="23984" y="6666"/>
                </a:cubicBezTo>
                <a:cubicBezTo>
                  <a:pt x="23725" y="6312"/>
                  <a:pt x="23345" y="6174"/>
                  <a:pt x="22923" y="6174"/>
                </a:cubicBezTo>
                <a:cubicBezTo>
                  <a:pt x="22312" y="6174"/>
                  <a:pt x="21615" y="6463"/>
                  <a:pt x="21082" y="6799"/>
                </a:cubicBezTo>
                <a:cubicBezTo>
                  <a:pt x="19448" y="7829"/>
                  <a:pt x="17957" y="9085"/>
                  <a:pt x="16662" y="10519"/>
                </a:cubicBezTo>
                <a:lnTo>
                  <a:pt x="16662" y="10519"/>
                </a:lnTo>
                <a:cubicBezTo>
                  <a:pt x="17807" y="8479"/>
                  <a:pt x="18673" y="6277"/>
                  <a:pt x="19214" y="3997"/>
                </a:cubicBezTo>
                <a:cubicBezTo>
                  <a:pt x="19481" y="2829"/>
                  <a:pt x="19347" y="1128"/>
                  <a:pt x="18146" y="961"/>
                </a:cubicBezTo>
                <a:cubicBezTo>
                  <a:pt x="18094" y="954"/>
                  <a:pt x="18041" y="951"/>
                  <a:pt x="17988" y="951"/>
                </a:cubicBezTo>
                <a:cubicBezTo>
                  <a:pt x="17541" y="951"/>
                  <a:pt x="17100" y="1190"/>
                  <a:pt x="16712" y="1428"/>
                </a:cubicBezTo>
                <a:cubicBezTo>
                  <a:pt x="13243" y="3697"/>
                  <a:pt x="10608" y="7266"/>
                  <a:pt x="9507" y="11269"/>
                </a:cubicBezTo>
                <a:cubicBezTo>
                  <a:pt x="10007" y="8767"/>
                  <a:pt x="9807" y="6532"/>
                  <a:pt x="9874" y="3964"/>
                </a:cubicBezTo>
                <a:cubicBezTo>
                  <a:pt x="9956" y="1838"/>
                  <a:pt x="9013" y="1"/>
                  <a:pt x="7046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49" name="Google Shape;149;p18"/>
          <p:cNvSpPr/>
          <p:nvPr/>
        </p:nvSpPr>
        <p:spPr>
          <a:xfrm rot="9900058">
            <a:off x="9825613" y="-1383361"/>
            <a:ext cx="2830873" cy="3159777"/>
          </a:xfrm>
          <a:custGeom>
            <a:avLst/>
            <a:gdLst/>
            <a:ahLst/>
            <a:cxnLst/>
            <a:rect l="l" t="t" r="r" b="b"/>
            <a:pathLst>
              <a:path w="29522" h="32952" extrusionOk="0">
                <a:moveTo>
                  <a:pt x="14777" y="1"/>
                </a:moveTo>
                <a:cubicBezTo>
                  <a:pt x="14275" y="1"/>
                  <a:pt x="13403" y="492"/>
                  <a:pt x="12009" y="1707"/>
                </a:cubicBezTo>
                <a:cubicBezTo>
                  <a:pt x="6305" y="6710"/>
                  <a:pt x="2669" y="13916"/>
                  <a:pt x="868" y="21254"/>
                </a:cubicBezTo>
                <a:cubicBezTo>
                  <a:pt x="334" y="23422"/>
                  <a:pt x="1" y="25724"/>
                  <a:pt x="501" y="27926"/>
                </a:cubicBezTo>
                <a:cubicBezTo>
                  <a:pt x="1002" y="30127"/>
                  <a:pt x="2536" y="32195"/>
                  <a:pt x="4704" y="32762"/>
                </a:cubicBezTo>
                <a:cubicBezTo>
                  <a:pt x="5169" y="32893"/>
                  <a:pt x="5639" y="32951"/>
                  <a:pt x="6110" y="32951"/>
                </a:cubicBezTo>
                <a:cubicBezTo>
                  <a:pt x="7800" y="32951"/>
                  <a:pt x="9503" y="32204"/>
                  <a:pt x="11042" y="31395"/>
                </a:cubicBezTo>
                <a:cubicBezTo>
                  <a:pt x="18581" y="27358"/>
                  <a:pt x="25052" y="21287"/>
                  <a:pt x="29522" y="13982"/>
                </a:cubicBezTo>
                <a:cubicBezTo>
                  <a:pt x="29295" y="13886"/>
                  <a:pt x="29064" y="13844"/>
                  <a:pt x="28832" y="13844"/>
                </a:cubicBezTo>
                <a:cubicBezTo>
                  <a:pt x="27938" y="13844"/>
                  <a:pt x="27028" y="14474"/>
                  <a:pt x="26286" y="15083"/>
                </a:cubicBezTo>
                <a:cubicBezTo>
                  <a:pt x="20315" y="19920"/>
                  <a:pt x="14378" y="24757"/>
                  <a:pt x="8440" y="29593"/>
                </a:cubicBezTo>
                <a:cubicBezTo>
                  <a:pt x="7906" y="28659"/>
                  <a:pt x="8740" y="27592"/>
                  <a:pt x="9508" y="26858"/>
                </a:cubicBezTo>
                <a:cubicBezTo>
                  <a:pt x="11676" y="24823"/>
                  <a:pt x="13844" y="22755"/>
                  <a:pt x="16012" y="20720"/>
                </a:cubicBezTo>
                <a:cubicBezTo>
                  <a:pt x="18547" y="18319"/>
                  <a:pt x="21216" y="15617"/>
                  <a:pt x="21583" y="12181"/>
                </a:cubicBezTo>
                <a:lnTo>
                  <a:pt x="21583" y="12181"/>
                </a:lnTo>
                <a:cubicBezTo>
                  <a:pt x="16846" y="15984"/>
                  <a:pt x="12443" y="20253"/>
                  <a:pt x="8507" y="24890"/>
                </a:cubicBezTo>
                <a:cubicBezTo>
                  <a:pt x="11376" y="19186"/>
                  <a:pt x="17113" y="14883"/>
                  <a:pt x="18147" y="8612"/>
                </a:cubicBezTo>
                <a:cubicBezTo>
                  <a:pt x="18034" y="8584"/>
                  <a:pt x="17923" y="8570"/>
                  <a:pt x="17813" y="8570"/>
                </a:cubicBezTo>
                <a:cubicBezTo>
                  <a:pt x="17014" y="8570"/>
                  <a:pt x="16303" y="9264"/>
                  <a:pt x="15745" y="9879"/>
                </a:cubicBezTo>
                <a:cubicBezTo>
                  <a:pt x="12643" y="13382"/>
                  <a:pt x="9741" y="17051"/>
                  <a:pt x="7039" y="20887"/>
                </a:cubicBezTo>
                <a:cubicBezTo>
                  <a:pt x="9341" y="16451"/>
                  <a:pt x="11442" y="11881"/>
                  <a:pt x="13310" y="7244"/>
                </a:cubicBezTo>
                <a:cubicBezTo>
                  <a:pt x="14344" y="4698"/>
                  <a:pt x="16329" y="1"/>
                  <a:pt x="1477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0" name="Google Shape;150;p18"/>
          <p:cNvSpPr/>
          <p:nvPr/>
        </p:nvSpPr>
        <p:spPr>
          <a:xfrm rot="-4500043">
            <a:off x="-1571466" y="-255496"/>
            <a:ext cx="1820609" cy="3062087"/>
          </a:xfrm>
          <a:custGeom>
            <a:avLst/>
            <a:gdLst/>
            <a:ahLst/>
            <a:cxnLst/>
            <a:rect l="l" t="t" r="r" b="b"/>
            <a:pathLst>
              <a:path w="22317" h="37535" extrusionOk="0">
                <a:moveTo>
                  <a:pt x="19761" y="1"/>
                </a:moveTo>
                <a:cubicBezTo>
                  <a:pt x="19543" y="1"/>
                  <a:pt x="19325" y="21"/>
                  <a:pt x="19114" y="62"/>
                </a:cubicBezTo>
                <a:cubicBezTo>
                  <a:pt x="16246" y="529"/>
                  <a:pt x="13277" y="2564"/>
                  <a:pt x="11009" y="4265"/>
                </a:cubicBezTo>
                <a:cubicBezTo>
                  <a:pt x="6939" y="7367"/>
                  <a:pt x="3803" y="11637"/>
                  <a:pt x="2102" y="16474"/>
                </a:cubicBezTo>
                <a:cubicBezTo>
                  <a:pt x="1" y="22478"/>
                  <a:pt x="434" y="29850"/>
                  <a:pt x="4871" y="34420"/>
                </a:cubicBezTo>
                <a:cubicBezTo>
                  <a:pt x="6685" y="36298"/>
                  <a:pt x="9360" y="37535"/>
                  <a:pt x="11908" y="37535"/>
                </a:cubicBezTo>
                <a:cubicBezTo>
                  <a:pt x="13342" y="37535"/>
                  <a:pt x="14735" y="37143"/>
                  <a:pt x="15912" y="36255"/>
                </a:cubicBezTo>
                <a:cubicBezTo>
                  <a:pt x="18681" y="34120"/>
                  <a:pt x="19214" y="30184"/>
                  <a:pt x="19214" y="26681"/>
                </a:cubicBezTo>
                <a:cubicBezTo>
                  <a:pt x="19248" y="23912"/>
                  <a:pt x="19081" y="21144"/>
                  <a:pt x="18747" y="18408"/>
                </a:cubicBezTo>
                <a:cubicBezTo>
                  <a:pt x="17947" y="12004"/>
                  <a:pt x="17113" y="6166"/>
                  <a:pt x="22317" y="1330"/>
                </a:cubicBezTo>
                <a:cubicBezTo>
                  <a:pt x="21822" y="450"/>
                  <a:pt x="20783" y="1"/>
                  <a:pt x="197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1" name="Google Shape;151;p18"/>
          <p:cNvSpPr/>
          <p:nvPr/>
        </p:nvSpPr>
        <p:spPr>
          <a:xfrm rot="10800000">
            <a:off x="11635945" y="2953064"/>
            <a:ext cx="236900" cy="341400"/>
          </a:xfrm>
          <a:custGeom>
            <a:avLst/>
            <a:gdLst/>
            <a:ahLst/>
            <a:cxnLst/>
            <a:rect l="l" t="t" r="r" b="b"/>
            <a:pathLst>
              <a:path w="7107" h="10242" extrusionOk="0">
                <a:moveTo>
                  <a:pt x="134" y="1"/>
                </a:moveTo>
                <a:lnTo>
                  <a:pt x="134" y="1"/>
                </a:lnTo>
                <a:cubicBezTo>
                  <a:pt x="1" y="1035"/>
                  <a:pt x="34" y="2336"/>
                  <a:pt x="301" y="3336"/>
                </a:cubicBezTo>
                <a:cubicBezTo>
                  <a:pt x="335" y="3503"/>
                  <a:pt x="368" y="3636"/>
                  <a:pt x="401" y="3770"/>
                </a:cubicBezTo>
                <a:cubicBezTo>
                  <a:pt x="635" y="4737"/>
                  <a:pt x="1002" y="5771"/>
                  <a:pt x="1535" y="6605"/>
                </a:cubicBezTo>
                <a:cubicBezTo>
                  <a:pt x="1936" y="7206"/>
                  <a:pt x="2469" y="7706"/>
                  <a:pt x="3036" y="8140"/>
                </a:cubicBezTo>
                <a:cubicBezTo>
                  <a:pt x="4237" y="9107"/>
                  <a:pt x="5638" y="9808"/>
                  <a:pt x="7106" y="10241"/>
                </a:cubicBezTo>
                <a:cubicBezTo>
                  <a:pt x="6973" y="6539"/>
                  <a:pt x="4337" y="234"/>
                  <a:pt x="13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2" name="Google Shape;152;p18"/>
          <p:cNvSpPr/>
          <p:nvPr/>
        </p:nvSpPr>
        <p:spPr>
          <a:xfrm rot="10800000">
            <a:off x="283607" y="3844273"/>
            <a:ext cx="459651" cy="471991"/>
          </a:xfrm>
          <a:custGeom>
            <a:avLst/>
            <a:gdLst/>
            <a:ahLst/>
            <a:cxnLst/>
            <a:rect l="l" t="t" r="r" b="b"/>
            <a:pathLst>
              <a:path w="8418" h="8644" extrusionOk="0">
                <a:moveTo>
                  <a:pt x="3972" y="0"/>
                </a:moveTo>
                <a:cubicBezTo>
                  <a:pt x="1261" y="0"/>
                  <a:pt x="1" y="4680"/>
                  <a:pt x="677" y="6898"/>
                </a:cubicBezTo>
                <a:cubicBezTo>
                  <a:pt x="922" y="7632"/>
                  <a:pt x="1442" y="8336"/>
                  <a:pt x="2207" y="8550"/>
                </a:cubicBezTo>
                <a:cubicBezTo>
                  <a:pt x="2406" y="8614"/>
                  <a:pt x="2609" y="8644"/>
                  <a:pt x="2813" y="8644"/>
                </a:cubicBezTo>
                <a:cubicBezTo>
                  <a:pt x="3580" y="8644"/>
                  <a:pt x="4356" y="8232"/>
                  <a:pt x="4960" y="7724"/>
                </a:cubicBezTo>
                <a:cubicBezTo>
                  <a:pt x="7102" y="5888"/>
                  <a:pt x="8418" y="1666"/>
                  <a:pt x="5113" y="259"/>
                </a:cubicBezTo>
                <a:cubicBezTo>
                  <a:pt x="4708" y="81"/>
                  <a:pt x="4327" y="0"/>
                  <a:pt x="39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3" name="Google Shape;153;p18"/>
          <p:cNvSpPr/>
          <p:nvPr/>
        </p:nvSpPr>
        <p:spPr>
          <a:xfrm rot="-8099922">
            <a:off x="-1690057" y="4494613"/>
            <a:ext cx="2057773" cy="2980452"/>
          </a:xfrm>
          <a:custGeom>
            <a:avLst/>
            <a:gdLst/>
            <a:ahLst/>
            <a:cxnLst/>
            <a:rect l="l" t="t" r="r" b="b"/>
            <a:pathLst>
              <a:path w="19782" h="28652" extrusionOk="0">
                <a:moveTo>
                  <a:pt x="801" y="1"/>
                </a:moveTo>
                <a:cubicBezTo>
                  <a:pt x="167" y="2269"/>
                  <a:pt x="634" y="5004"/>
                  <a:pt x="367" y="7406"/>
                </a:cubicBezTo>
                <a:cubicBezTo>
                  <a:pt x="4370" y="7573"/>
                  <a:pt x="9541" y="8407"/>
                  <a:pt x="9774" y="13611"/>
                </a:cubicBezTo>
                <a:cubicBezTo>
                  <a:pt x="9874" y="15946"/>
                  <a:pt x="7906" y="17814"/>
                  <a:pt x="5871" y="18948"/>
                </a:cubicBezTo>
                <a:cubicBezTo>
                  <a:pt x="4070" y="19982"/>
                  <a:pt x="2069" y="20749"/>
                  <a:pt x="0" y="21183"/>
                </a:cubicBezTo>
                <a:cubicBezTo>
                  <a:pt x="834" y="23518"/>
                  <a:pt x="1568" y="25919"/>
                  <a:pt x="2169" y="28321"/>
                </a:cubicBezTo>
                <a:cubicBezTo>
                  <a:pt x="2224" y="28549"/>
                  <a:pt x="2409" y="28652"/>
                  <a:pt x="2696" y="28652"/>
                </a:cubicBezTo>
                <a:cubicBezTo>
                  <a:pt x="4130" y="28652"/>
                  <a:pt x="8118" y="26086"/>
                  <a:pt x="11342" y="23751"/>
                </a:cubicBezTo>
                <a:cubicBezTo>
                  <a:pt x="13644" y="22083"/>
                  <a:pt x="15578" y="20549"/>
                  <a:pt x="15912" y="20149"/>
                </a:cubicBezTo>
                <a:cubicBezTo>
                  <a:pt x="19147" y="15946"/>
                  <a:pt x="19781" y="9441"/>
                  <a:pt x="16279" y="5171"/>
                </a:cubicBezTo>
                <a:cubicBezTo>
                  <a:pt x="14944" y="3503"/>
                  <a:pt x="13243" y="2402"/>
                  <a:pt x="11342" y="1702"/>
                </a:cubicBezTo>
                <a:cubicBezTo>
                  <a:pt x="8040" y="401"/>
                  <a:pt x="4237" y="234"/>
                  <a:pt x="8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4" name="Google Shape;154;p1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082617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/>
          <p:nvPr/>
        </p:nvSpPr>
        <p:spPr>
          <a:xfrm rot="7606657">
            <a:off x="9003689" y="-3410813"/>
            <a:ext cx="7115872" cy="9604792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7" name="Google Shape;157;p19"/>
          <p:cNvSpPr/>
          <p:nvPr/>
        </p:nvSpPr>
        <p:spPr>
          <a:xfrm rot="8100089">
            <a:off x="10985449" y="-1558954"/>
            <a:ext cx="2876847" cy="3784433"/>
          </a:xfrm>
          <a:custGeom>
            <a:avLst/>
            <a:gdLst/>
            <a:ahLst/>
            <a:cxnLst/>
            <a:rect l="l" t="t" r="r" b="b"/>
            <a:pathLst>
              <a:path w="31590" h="41556" extrusionOk="0">
                <a:moveTo>
                  <a:pt x="29555" y="1"/>
                </a:moveTo>
                <a:cubicBezTo>
                  <a:pt x="26787" y="1235"/>
                  <a:pt x="24785" y="2269"/>
                  <a:pt x="22016" y="3503"/>
                </a:cubicBezTo>
                <a:cubicBezTo>
                  <a:pt x="25386" y="9741"/>
                  <a:pt x="26253" y="17580"/>
                  <a:pt x="23151" y="23951"/>
                </a:cubicBezTo>
                <a:cubicBezTo>
                  <a:pt x="20484" y="29368"/>
                  <a:pt x="14659" y="33266"/>
                  <a:pt x="8730" y="33266"/>
                </a:cubicBezTo>
                <a:cubicBezTo>
                  <a:pt x="7686" y="33266"/>
                  <a:pt x="6639" y="33145"/>
                  <a:pt x="5605" y="32891"/>
                </a:cubicBezTo>
                <a:cubicBezTo>
                  <a:pt x="3737" y="35393"/>
                  <a:pt x="1869" y="37861"/>
                  <a:pt x="1" y="40363"/>
                </a:cubicBezTo>
                <a:cubicBezTo>
                  <a:pt x="2539" y="41150"/>
                  <a:pt x="5204" y="41555"/>
                  <a:pt x="7863" y="41555"/>
                </a:cubicBezTo>
                <a:cubicBezTo>
                  <a:pt x="11285" y="41555"/>
                  <a:pt x="14697" y="40885"/>
                  <a:pt x="17813" y="39495"/>
                </a:cubicBezTo>
                <a:cubicBezTo>
                  <a:pt x="26953" y="35426"/>
                  <a:pt x="31590" y="26053"/>
                  <a:pt x="31490" y="16346"/>
                </a:cubicBezTo>
                <a:cubicBezTo>
                  <a:pt x="31390" y="10908"/>
                  <a:pt x="30256" y="5371"/>
                  <a:pt x="29555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8" name="Google Shape;158;p19"/>
          <p:cNvSpPr/>
          <p:nvPr/>
        </p:nvSpPr>
        <p:spPr>
          <a:xfrm rot="9899997">
            <a:off x="82400" y="4992361"/>
            <a:ext cx="874333" cy="3064468"/>
          </a:xfrm>
          <a:custGeom>
            <a:avLst/>
            <a:gdLst/>
            <a:ahLst/>
            <a:cxnLst/>
            <a:rect l="l" t="t" r="r" b="b"/>
            <a:pathLst>
              <a:path w="5692" h="19950" extrusionOk="0">
                <a:moveTo>
                  <a:pt x="3669" y="0"/>
                </a:moveTo>
                <a:cubicBezTo>
                  <a:pt x="1088" y="0"/>
                  <a:pt x="274" y="3705"/>
                  <a:pt x="123" y="7711"/>
                </a:cubicBezTo>
                <a:lnTo>
                  <a:pt x="92" y="7711"/>
                </a:lnTo>
                <a:cubicBezTo>
                  <a:pt x="0" y="11841"/>
                  <a:pt x="551" y="16186"/>
                  <a:pt x="582" y="17257"/>
                </a:cubicBezTo>
                <a:cubicBezTo>
                  <a:pt x="643" y="17930"/>
                  <a:pt x="673" y="18664"/>
                  <a:pt x="1316" y="19245"/>
                </a:cubicBezTo>
                <a:cubicBezTo>
                  <a:pt x="1752" y="19659"/>
                  <a:pt x="2575" y="19949"/>
                  <a:pt x="3378" y="19949"/>
                </a:cubicBezTo>
                <a:cubicBezTo>
                  <a:pt x="3703" y="19949"/>
                  <a:pt x="4024" y="19902"/>
                  <a:pt x="4314" y="19796"/>
                </a:cubicBezTo>
                <a:cubicBezTo>
                  <a:pt x="5263" y="19460"/>
                  <a:pt x="5355" y="18695"/>
                  <a:pt x="5355" y="18022"/>
                </a:cubicBezTo>
                <a:cubicBezTo>
                  <a:pt x="5355" y="16920"/>
                  <a:pt x="5691" y="12147"/>
                  <a:pt x="5630" y="7711"/>
                </a:cubicBezTo>
                <a:cubicBezTo>
                  <a:pt x="5569" y="3672"/>
                  <a:pt x="5140" y="1"/>
                  <a:pt x="3733" y="1"/>
                </a:cubicBezTo>
                <a:cubicBezTo>
                  <a:pt x="3712" y="0"/>
                  <a:pt x="3690" y="0"/>
                  <a:pt x="3669" y="0"/>
                </a:cubicBezTo>
                <a:close/>
              </a:path>
            </a:pathLst>
          </a:custGeom>
          <a:solidFill>
            <a:srgbClr val="DEA6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59" name="Google Shape;159;p19"/>
          <p:cNvSpPr/>
          <p:nvPr/>
        </p:nvSpPr>
        <p:spPr>
          <a:xfrm rot="10800000">
            <a:off x="-2458206" y="-368587"/>
            <a:ext cx="3666140" cy="2799797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0" name="Google Shape;160;p19"/>
          <p:cNvSpPr/>
          <p:nvPr/>
        </p:nvSpPr>
        <p:spPr>
          <a:xfrm rot="10800000">
            <a:off x="11343070" y="5976129"/>
            <a:ext cx="271367" cy="312900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1" name="Google Shape;161;p19"/>
          <p:cNvSpPr/>
          <p:nvPr/>
        </p:nvSpPr>
        <p:spPr>
          <a:xfrm rot="4500004">
            <a:off x="4788010" y="4888298"/>
            <a:ext cx="3105425" cy="4191609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2" name="Google Shape;162;p1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340452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0"/>
          <p:cNvSpPr/>
          <p:nvPr/>
        </p:nvSpPr>
        <p:spPr>
          <a:xfrm rot="-2699979" flipH="1">
            <a:off x="-2985388" y="-3093747"/>
            <a:ext cx="6411383" cy="4591977"/>
          </a:xfrm>
          <a:custGeom>
            <a:avLst/>
            <a:gdLst/>
            <a:ahLst/>
            <a:cxnLst/>
            <a:rect l="l" t="t" r="r" b="b"/>
            <a:pathLst>
              <a:path w="16446" h="11779" extrusionOk="0">
                <a:moveTo>
                  <a:pt x="15140" y="1"/>
                </a:moveTo>
                <a:cubicBezTo>
                  <a:pt x="14829" y="1"/>
                  <a:pt x="14503" y="271"/>
                  <a:pt x="14344" y="561"/>
                </a:cubicBezTo>
                <a:cubicBezTo>
                  <a:pt x="14144" y="962"/>
                  <a:pt x="14144" y="1395"/>
                  <a:pt x="13978" y="1796"/>
                </a:cubicBezTo>
                <a:cubicBezTo>
                  <a:pt x="13830" y="2180"/>
                  <a:pt x="13498" y="2513"/>
                  <a:pt x="13145" y="2513"/>
                </a:cubicBezTo>
                <a:cubicBezTo>
                  <a:pt x="13100" y="2513"/>
                  <a:pt x="13055" y="2507"/>
                  <a:pt x="13010" y="2496"/>
                </a:cubicBezTo>
                <a:cubicBezTo>
                  <a:pt x="12343" y="2329"/>
                  <a:pt x="12210" y="1228"/>
                  <a:pt x="11542" y="1195"/>
                </a:cubicBezTo>
                <a:cubicBezTo>
                  <a:pt x="11042" y="1195"/>
                  <a:pt x="10809" y="1829"/>
                  <a:pt x="10809" y="2329"/>
                </a:cubicBezTo>
                <a:cubicBezTo>
                  <a:pt x="10809" y="2830"/>
                  <a:pt x="10909" y="3430"/>
                  <a:pt x="10542" y="3764"/>
                </a:cubicBezTo>
                <a:cubicBezTo>
                  <a:pt x="10386" y="3908"/>
                  <a:pt x="10193" y="3971"/>
                  <a:pt x="9992" y="3971"/>
                </a:cubicBezTo>
                <a:cubicBezTo>
                  <a:pt x="9589" y="3971"/>
                  <a:pt x="9152" y="3719"/>
                  <a:pt x="8907" y="3363"/>
                </a:cubicBezTo>
                <a:cubicBezTo>
                  <a:pt x="8640" y="2963"/>
                  <a:pt x="8407" y="2396"/>
                  <a:pt x="7973" y="2329"/>
                </a:cubicBezTo>
                <a:lnTo>
                  <a:pt x="7806" y="2329"/>
                </a:lnTo>
                <a:cubicBezTo>
                  <a:pt x="7239" y="2429"/>
                  <a:pt x="7173" y="3163"/>
                  <a:pt x="7273" y="3697"/>
                </a:cubicBezTo>
                <a:cubicBezTo>
                  <a:pt x="7373" y="4231"/>
                  <a:pt x="7373" y="4964"/>
                  <a:pt x="6839" y="5131"/>
                </a:cubicBezTo>
                <a:cubicBezTo>
                  <a:pt x="6781" y="5150"/>
                  <a:pt x="6724" y="5159"/>
                  <a:pt x="6670" y="5159"/>
                </a:cubicBezTo>
                <a:cubicBezTo>
                  <a:pt x="5829" y="5159"/>
                  <a:pt x="5473" y="3018"/>
                  <a:pt x="4507" y="3018"/>
                </a:cubicBezTo>
                <a:cubicBezTo>
                  <a:pt x="4329" y="3018"/>
                  <a:pt x="4130" y="3091"/>
                  <a:pt x="3904" y="3263"/>
                </a:cubicBezTo>
                <a:cubicBezTo>
                  <a:pt x="3237" y="3764"/>
                  <a:pt x="4004" y="4864"/>
                  <a:pt x="3837" y="5665"/>
                </a:cubicBezTo>
                <a:cubicBezTo>
                  <a:pt x="3736" y="6145"/>
                  <a:pt x="3252" y="6472"/>
                  <a:pt x="2777" y="6472"/>
                </a:cubicBezTo>
                <a:cubicBezTo>
                  <a:pt x="2625" y="6472"/>
                  <a:pt x="2473" y="6438"/>
                  <a:pt x="2336" y="6365"/>
                </a:cubicBezTo>
                <a:cubicBezTo>
                  <a:pt x="1936" y="6165"/>
                  <a:pt x="1702" y="5665"/>
                  <a:pt x="1268" y="5532"/>
                </a:cubicBezTo>
                <a:cubicBezTo>
                  <a:pt x="1203" y="5512"/>
                  <a:pt x="1137" y="5503"/>
                  <a:pt x="1072" y="5503"/>
                </a:cubicBezTo>
                <a:cubicBezTo>
                  <a:pt x="570" y="5503"/>
                  <a:pt x="93" y="6034"/>
                  <a:pt x="34" y="6566"/>
                </a:cubicBezTo>
                <a:cubicBezTo>
                  <a:pt x="1" y="7166"/>
                  <a:pt x="301" y="7733"/>
                  <a:pt x="668" y="8233"/>
                </a:cubicBezTo>
                <a:cubicBezTo>
                  <a:pt x="1969" y="10135"/>
                  <a:pt x="4004" y="11703"/>
                  <a:pt x="6305" y="11769"/>
                </a:cubicBezTo>
                <a:cubicBezTo>
                  <a:pt x="6400" y="11775"/>
                  <a:pt x="6493" y="11778"/>
                  <a:pt x="6586" y="11778"/>
                </a:cubicBezTo>
                <a:cubicBezTo>
                  <a:pt x="7017" y="11778"/>
                  <a:pt x="7434" y="11718"/>
                  <a:pt x="7873" y="11636"/>
                </a:cubicBezTo>
                <a:cubicBezTo>
                  <a:pt x="10342" y="11236"/>
                  <a:pt x="12810" y="10202"/>
                  <a:pt x="14378" y="8267"/>
                </a:cubicBezTo>
                <a:cubicBezTo>
                  <a:pt x="16012" y="6299"/>
                  <a:pt x="16446" y="3197"/>
                  <a:pt x="15812" y="795"/>
                </a:cubicBezTo>
                <a:cubicBezTo>
                  <a:pt x="15745" y="495"/>
                  <a:pt x="15645" y="194"/>
                  <a:pt x="15379" y="61"/>
                </a:cubicBezTo>
                <a:cubicBezTo>
                  <a:pt x="15302" y="19"/>
                  <a:pt x="15222" y="1"/>
                  <a:pt x="1514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5" name="Google Shape;165;p20"/>
          <p:cNvSpPr/>
          <p:nvPr/>
        </p:nvSpPr>
        <p:spPr>
          <a:xfrm rot="-8100000" flipH="1">
            <a:off x="-1079725" y="-27899"/>
            <a:ext cx="2396840" cy="2104037"/>
          </a:xfrm>
          <a:custGeom>
            <a:avLst/>
            <a:gdLst/>
            <a:ahLst/>
            <a:cxnLst/>
            <a:rect l="l" t="t" r="r" b="b"/>
            <a:pathLst>
              <a:path w="34225" h="30044" extrusionOk="0">
                <a:moveTo>
                  <a:pt x="7046" y="1"/>
                </a:moveTo>
                <a:cubicBezTo>
                  <a:pt x="6605" y="1"/>
                  <a:pt x="6114" y="93"/>
                  <a:pt x="5571" y="294"/>
                </a:cubicBezTo>
                <a:cubicBezTo>
                  <a:pt x="1568" y="1795"/>
                  <a:pt x="1134" y="6565"/>
                  <a:pt x="801" y="10168"/>
                </a:cubicBezTo>
                <a:cubicBezTo>
                  <a:pt x="300" y="14971"/>
                  <a:pt x="0" y="20209"/>
                  <a:pt x="2669" y="24245"/>
                </a:cubicBezTo>
                <a:cubicBezTo>
                  <a:pt x="4770" y="27447"/>
                  <a:pt x="8540" y="29315"/>
                  <a:pt x="12342" y="29849"/>
                </a:cubicBezTo>
                <a:cubicBezTo>
                  <a:pt x="13297" y="29983"/>
                  <a:pt x="14256" y="30043"/>
                  <a:pt x="15216" y="30043"/>
                </a:cubicBezTo>
                <a:cubicBezTo>
                  <a:pt x="18080" y="30043"/>
                  <a:pt x="20953" y="29506"/>
                  <a:pt x="23750" y="28781"/>
                </a:cubicBezTo>
                <a:cubicBezTo>
                  <a:pt x="27253" y="27881"/>
                  <a:pt x="30922" y="26580"/>
                  <a:pt x="33024" y="23644"/>
                </a:cubicBezTo>
                <a:cubicBezTo>
                  <a:pt x="33924" y="22343"/>
                  <a:pt x="34225" y="20175"/>
                  <a:pt x="32790" y="19541"/>
                </a:cubicBezTo>
                <a:cubicBezTo>
                  <a:pt x="32557" y="19441"/>
                  <a:pt x="32298" y="19408"/>
                  <a:pt x="32036" y="19408"/>
                </a:cubicBezTo>
                <a:cubicBezTo>
                  <a:pt x="31773" y="19408"/>
                  <a:pt x="31506" y="19441"/>
                  <a:pt x="31256" y="19475"/>
                </a:cubicBezTo>
                <a:cubicBezTo>
                  <a:pt x="27753" y="19875"/>
                  <a:pt x="24318" y="20609"/>
                  <a:pt x="20982" y="21643"/>
                </a:cubicBezTo>
                <a:cubicBezTo>
                  <a:pt x="23650" y="19708"/>
                  <a:pt x="26319" y="17740"/>
                  <a:pt x="28988" y="15805"/>
                </a:cubicBezTo>
                <a:cubicBezTo>
                  <a:pt x="29321" y="15539"/>
                  <a:pt x="29655" y="15305"/>
                  <a:pt x="29855" y="14938"/>
                </a:cubicBezTo>
                <a:cubicBezTo>
                  <a:pt x="30322" y="14071"/>
                  <a:pt x="29688" y="12937"/>
                  <a:pt x="28787" y="12536"/>
                </a:cubicBezTo>
                <a:cubicBezTo>
                  <a:pt x="28409" y="12368"/>
                  <a:pt x="28006" y="12300"/>
                  <a:pt x="27595" y="12300"/>
                </a:cubicBezTo>
                <a:cubicBezTo>
                  <a:pt x="27029" y="12300"/>
                  <a:pt x="26446" y="12429"/>
                  <a:pt x="25885" y="12603"/>
                </a:cubicBezTo>
                <a:cubicBezTo>
                  <a:pt x="24268" y="13067"/>
                  <a:pt x="22739" y="13820"/>
                  <a:pt x="21375" y="14802"/>
                </a:cubicBezTo>
                <a:lnTo>
                  <a:pt x="21375" y="14802"/>
                </a:lnTo>
                <a:cubicBezTo>
                  <a:pt x="22911" y="12763"/>
                  <a:pt x="24050" y="10526"/>
                  <a:pt x="24217" y="8000"/>
                </a:cubicBezTo>
                <a:cubicBezTo>
                  <a:pt x="24251" y="7533"/>
                  <a:pt x="24251" y="7032"/>
                  <a:pt x="23984" y="6666"/>
                </a:cubicBezTo>
                <a:cubicBezTo>
                  <a:pt x="23725" y="6312"/>
                  <a:pt x="23345" y="6174"/>
                  <a:pt x="22923" y="6174"/>
                </a:cubicBezTo>
                <a:cubicBezTo>
                  <a:pt x="22312" y="6174"/>
                  <a:pt x="21615" y="6463"/>
                  <a:pt x="21082" y="6799"/>
                </a:cubicBezTo>
                <a:cubicBezTo>
                  <a:pt x="19448" y="7829"/>
                  <a:pt x="17957" y="9085"/>
                  <a:pt x="16662" y="10519"/>
                </a:cubicBezTo>
                <a:lnTo>
                  <a:pt x="16662" y="10519"/>
                </a:lnTo>
                <a:cubicBezTo>
                  <a:pt x="17807" y="8479"/>
                  <a:pt x="18673" y="6277"/>
                  <a:pt x="19214" y="3997"/>
                </a:cubicBezTo>
                <a:cubicBezTo>
                  <a:pt x="19481" y="2829"/>
                  <a:pt x="19347" y="1128"/>
                  <a:pt x="18146" y="961"/>
                </a:cubicBezTo>
                <a:cubicBezTo>
                  <a:pt x="18094" y="954"/>
                  <a:pt x="18041" y="951"/>
                  <a:pt x="17988" y="951"/>
                </a:cubicBezTo>
                <a:cubicBezTo>
                  <a:pt x="17541" y="951"/>
                  <a:pt x="17100" y="1190"/>
                  <a:pt x="16712" y="1428"/>
                </a:cubicBezTo>
                <a:cubicBezTo>
                  <a:pt x="13243" y="3697"/>
                  <a:pt x="10608" y="7266"/>
                  <a:pt x="9507" y="11269"/>
                </a:cubicBezTo>
                <a:cubicBezTo>
                  <a:pt x="10007" y="8767"/>
                  <a:pt x="9807" y="6532"/>
                  <a:pt x="9874" y="3964"/>
                </a:cubicBezTo>
                <a:cubicBezTo>
                  <a:pt x="9956" y="1838"/>
                  <a:pt x="9013" y="1"/>
                  <a:pt x="7046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6" name="Google Shape;166;p20"/>
          <p:cNvSpPr/>
          <p:nvPr/>
        </p:nvSpPr>
        <p:spPr>
          <a:xfrm rot="-1799945" flipH="1">
            <a:off x="9729310" y="-1332748"/>
            <a:ext cx="2830844" cy="3159744"/>
          </a:xfrm>
          <a:custGeom>
            <a:avLst/>
            <a:gdLst/>
            <a:ahLst/>
            <a:cxnLst/>
            <a:rect l="l" t="t" r="r" b="b"/>
            <a:pathLst>
              <a:path w="29522" h="32952" extrusionOk="0">
                <a:moveTo>
                  <a:pt x="14777" y="1"/>
                </a:moveTo>
                <a:cubicBezTo>
                  <a:pt x="14275" y="1"/>
                  <a:pt x="13403" y="492"/>
                  <a:pt x="12009" y="1707"/>
                </a:cubicBezTo>
                <a:cubicBezTo>
                  <a:pt x="6305" y="6710"/>
                  <a:pt x="2669" y="13916"/>
                  <a:pt x="868" y="21254"/>
                </a:cubicBezTo>
                <a:cubicBezTo>
                  <a:pt x="334" y="23422"/>
                  <a:pt x="1" y="25724"/>
                  <a:pt x="501" y="27926"/>
                </a:cubicBezTo>
                <a:cubicBezTo>
                  <a:pt x="1002" y="30127"/>
                  <a:pt x="2536" y="32195"/>
                  <a:pt x="4704" y="32762"/>
                </a:cubicBezTo>
                <a:cubicBezTo>
                  <a:pt x="5169" y="32893"/>
                  <a:pt x="5639" y="32951"/>
                  <a:pt x="6110" y="32951"/>
                </a:cubicBezTo>
                <a:cubicBezTo>
                  <a:pt x="7800" y="32951"/>
                  <a:pt x="9503" y="32204"/>
                  <a:pt x="11042" y="31395"/>
                </a:cubicBezTo>
                <a:cubicBezTo>
                  <a:pt x="18581" y="27358"/>
                  <a:pt x="25052" y="21287"/>
                  <a:pt x="29522" y="13982"/>
                </a:cubicBezTo>
                <a:cubicBezTo>
                  <a:pt x="29295" y="13886"/>
                  <a:pt x="29064" y="13844"/>
                  <a:pt x="28832" y="13844"/>
                </a:cubicBezTo>
                <a:cubicBezTo>
                  <a:pt x="27938" y="13844"/>
                  <a:pt x="27028" y="14474"/>
                  <a:pt x="26286" y="15083"/>
                </a:cubicBezTo>
                <a:cubicBezTo>
                  <a:pt x="20315" y="19920"/>
                  <a:pt x="14378" y="24757"/>
                  <a:pt x="8440" y="29593"/>
                </a:cubicBezTo>
                <a:cubicBezTo>
                  <a:pt x="7906" y="28659"/>
                  <a:pt x="8740" y="27592"/>
                  <a:pt x="9508" y="26858"/>
                </a:cubicBezTo>
                <a:cubicBezTo>
                  <a:pt x="11676" y="24823"/>
                  <a:pt x="13844" y="22755"/>
                  <a:pt x="16012" y="20720"/>
                </a:cubicBezTo>
                <a:cubicBezTo>
                  <a:pt x="18547" y="18319"/>
                  <a:pt x="21216" y="15617"/>
                  <a:pt x="21583" y="12181"/>
                </a:cubicBezTo>
                <a:lnTo>
                  <a:pt x="21583" y="12181"/>
                </a:lnTo>
                <a:cubicBezTo>
                  <a:pt x="16846" y="15984"/>
                  <a:pt x="12443" y="20253"/>
                  <a:pt x="8507" y="24890"/>
                </a:cubicBezTo>
                <a:cubicBezTo>
                  <a:pt x="11376" y="19186"/>
                  <a:pt x="17113" y="14883"/>
                  <a:pt x="18147" y="8612"/>
                </a:cubicBezTo>
                <a:cubicBezTo>
                  <a:pt x="18034" y="8584"/>
                  <a:pt x="17923" y="8570"/>
                  <a:pt x="17813" y="8570"/>
                </a:cubicBezTo>
                <a:cubicBezTo>
                  <a:pt x="17014" y="8570"/>
                  <a:pt x="16303" y="9264"/>
                  <a:pt x="15745" y="9879"/>
                </a:cubicBezTo>
                <a:cubicBezTo>
                  <a:pt x="12643" y="13382"/>
                  <a:pt x="9741" y="17051"/>
                  <a:pt x="7039" y="20887"/>
                </a:cubicBezTo>
                <a:cubicBezTo>
                  <a:pt x="9341" y="16451"/>
                  <a:pt x="11442" y="11881"/>
                  <a:pt x="13310" y="7244"/>
                </a:cubicBezTo>
                <a:cubicBezTo>
                  <a:pt x="14344" y="4698"/>
                  <a:pt x="16329" y="1"/>
                  <a:pt x="1477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7" name="Google Shape;167;p20"/>
          <p:cNvSpPr/>
          <p:nvPr/>
        </p:nvSpPr>
        <p:spPr>
          <a:xfrm flipH="1">
            <a:off x="4992840" y="6437715"/>
            <a:ext cx="459651" cy="471991"/>
          </a:xfrm>
          <a:custGeom>
            <a:avLst/>
            <a:gdLst/>
            <a:ahLst/>
            <a:cxnLst/>
            <a:rect l="l" t="t" r="r" b="b"/>
            <a:pathLst>
              <a:path w="8418" h="8644" extrusionOk="0">
                <a:moveTo>
                  <a:pt x="3972" y="0"/>
                </a:moveTo>
                <a:cubicBezTo>
                  <a:pt x="1261" y="0"/>
                  <a:pt x="1" y="4680"/>
                  <a:pt x="677" y="6898"/>
                </a:cubicBezTo>
                <a:cubicBezTo>
                  <a:pt x="922" y="7632"/>
                  <a:pt x="1442" y="8336"/>
                  <a:pt x="2207" y="8550"/>
                </a:cubicBezTo>
                <a:cubicBezTo>
                  <a:pt x="2406" y="8614"/>
                  <a:pt x="2609" y="8644"/>
                  <a:pt x="2813" y="8644"/>
                </a:cubicBezTo>
                <a:cubicBezTo>
                  <a:pt x="3580" y="8644"/>
                  <a:pt x="4356" y="8232"/>
                  <a:pt x="4960" y="7724"/>
                </a:cubicBezTo>
                <a:cubicBezTo>
                  <a:pt x="7102" y="5888"/>
                  <a:pt x="8418" y="1666"/>
                  <a:pt x="5113" y="259"/>
                </a:cubicBezTo>
                <a:cubicBezTo>
                  <a:pt x="4708" y="81"/>
                  <a:pt x="4327" y="0"/>
                  <a:pt x="39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8" name="Google Shape;168;p20"/>
          <p:cNvSpPr/>
          <p:nvPr/>
        </p:nvSpPr>
        <p:spPr>
          <a:xfrm rot="-2700078" flipH="1">
            <a:off x="11382610" y="5268782"/>
            <a:ext cx="2057773" cy="2980452"/>
          </a:xfrm>
          <a:custGeom>
            <a:avLst/>
            <a:gdLst/>
            <a:ahLst/>
            <a:cxnLst/>
            <a:rect l="l" t="t" r="r" b="b"/>
            <a:pathLst>
              <a:path w="19782" h="28652" extrusionOk="0">
                <a:moveTo>
                  <a:pt x="801" y="1"/>
                </a:moveTo>
                <a:cubicBezTo>
                  <a:pt x="167" y="2269"/>
                  <a:pt x="634" y="5004"/>
                  <a:pt x="367" y="7406"/>
                </a:cubicBezTo>
                <a:cubicBezTo>
                  <a:pt x="4370" y="7573"/>
                  <a:pt x="9541" y="8407"/>
                  <a:pt x="9774" y="13611"/>
                </a:cubicBezTo>
                <a:cubicBezTo>
                  <a:pt x="9874" y="15946"/>
                  <a:pt x="7906" y="17814"/>
                  <a:pt x="5871" y="18948"/>
                </a:cubicBezTo>
                <a:cubicBezTo>
                  <a:pt x="4070" y="19982"/>
                  <a:pt x="2069" y="20749"/>
                  <a:pt x="0" y="21183"/>
                </a:cubicBezTo>
                <a:cubicBezTo>
                  <a:pt x="834" y="23518"/>
                  <a:pt x="1568" y="25919"/>
                  <a:pt x="2169" y="28321"/>
                </a:cubicBezTo>
                <a:cubicBezTo>
                  <a:pt x="2224" y="28549"/>
                  <a:pt x="2409" y="28652"/>
                  <a:pt x="2696" y="28652"/>
                </a:cubicBezTo>
                <a:cubicBezTo>
                  <a:pt x="4130" y="28652"/>
                  <a:pt x="8118" y="26086"/>
                  <a:pt x="11342" y="23751"/>
                </a:cubicBezTo>
                <a:cubicBezTo>
                  <a:pt x="13644" y="22083"/>
                  <a:pt x="15578" y="20549"/>
                  <a:pt x="15912" y="20149"/>
                </a:cubicBezTo>
                <a:cubicBezTo>
                  <a:pt x="19147" y="15946"/>
                  <a:pt x="19781" y="9441"/>
                  <a:pt x="16279" y="5171"/>
                </a:cubicBezTo>
                <a:cubicBezTo>
                  <a:pt x="14944" y="3503"/>
                  <a:pt x="13243" y="2402"/>
                  <a:pt x="11342" y="1702"/>
                </a:cubicBezTo>
                <a:cubicBezTo>
                  <a:pt x="8040" y="401"/>
                  <a:pt x="4237" y="234"/>
                  <a:pt x="80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69" name="Google Shape;169;p20"/>
          <p:cNvSpPr/>
          <p:nvPr/>
        </p:nvSpPr>
        <p:spPr>
          <a:xfrm rot="-6299957" flipH="1">
            <a:off x="-1504633" y="3179622"/>
            <a:ext cx="1820609" cy="3062087"/>
          </a:xfrm>
          <a:custGeom>
            <a:avLst/>
            <a:gdLst/>
            <a:ahLst/>
            <a:cxnLst/>
            <a:rect l="l" t="t" r="r" b="b"/>
            <a:pathLst>
              <a:path w="22317" h="37535" extrusionOk="0">
                <a:moveTo>
                  <a:pt x="19761" y="1"/>
                </a:moveTo>
                <a:cubicBezTo>
                  <a:pt x="19543" y="1"/>
                  <a:pt x="19325" y="21"/>
                  <a:pt x="19114" y="62"/>
                </a:cubicBezTo>
                <a:cubicBezTo>
                  <a:pt x="16246" y="529"/>
                  <a:pt x="13277" y="2564"/>
                  <a:pt x="11009" y="4265"/>
                </a:cubicBezTo>
                <a:cubicBezTo>
                  <a:pt x="6939" y="7367"/>
                  <a:pt x="3803" y="11637"/>
                  <a:pt x="2102" y="16474"/>
                </a:cubicBezTo>
                <a:cubicBezTo>
                  <a:pt x="1" y="22478"/>
                  <a:pt x="434" y="29850"/>
                  <a:pt x="4871" y="34420"/>
                </a:cubicBezTo>
                <a:cubicBezTo>
                  <a:pt x="6685" y="36298"/>
                  <a:pt x="9360" y="37535"/>
                  <a:pt x="11908" y="37535"/>
                </a:cubicBezTo>
                <a:cubicBezTo>
                  <a:pt x="13342" y="37535"/>
                  <a:pt x="14735" y="37143"/>
                  <a:pt x="15912" y="36255"/>
                </a:cubicBezTo>
                <a:cubicBezTo>
                  <a:pt x="18681" y="34120"/>
                  <a:pt x="19214" y="30184"/>
                  <a:pt x="19214" y="26681"/>
                </a:cubicBezTo>
                <a:cubicBezTo>
                  <a:pt x="19248" y="23912"/>
                  <a:pt x="19081" y="21144"/>
                  <a:pt x="18747" y="18408"/>
                </a:cubicBezTo>
                <a:cubicBezTo>
                  <a:pt x="17947" y="12004"/>
                  <a:pt x="17113" y="6166"/>
                  <a:pt x="22317" y="1330"/>
                </a:cubicBezTo>
                <a:cubicBezTo>
                  <a:pt x="21822" y="450"/>
                  <a:pt x="20783" y="1"/>
                  <a:pt x="197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57456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7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60" name="Google Shape;60;p7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" name="Google Shape;61;p7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3" name="Google Shape;63;p7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64" name="Google Shape;64;p7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65;p7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950967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950967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853798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/>
          <p:nvPr/>
        </p:nvSpPr>
        <p:spPr>
          <a:xfrm rot="10800000">
            <a:off x="-452106" y="-1699736"/>
            <a:ext cx="3666140" cy="2799797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3" name="Google Shape;173;p21"/>
          <p:cNvSpPr/>
          <p:nvPr/>
        </p:nvSpPr>
        <p:spPr>
          <a:xfrm rot="5806653">
            <a:off x="8811640" y="-4841738"/>
            <a:ext cx="7115945" cy="9604891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4" name="Google Shape;174;p21"/>
          <p:cNvSpPr/>
          <p:nvPr/>
        </p:nvSpPr>
        <p:spPr>
          <a:xfrm rot="-8100089">
            <a:off x="10931198" y="-1931521"/>
            <a:ext cx="2876847" cy="3784433"/>
          </a:xfrm>
          <a:custGeom>
            <a:avLst/>
            <a:gdLst/>
            <a:ahLst/>
            <a:cxnLst/>
            <a:rect l="l" t="t" r="r" b="b"/>
            <a:pathLst>
              <a:path w="31590" h="41556" extrusionOk="0">
                <a:moveTo>
                  <a:pt x="29555" y="1"/>
                </a:moveTo>
                <a:cubicBezTo>
                  <a:pt x="26787" y="1235"/>
                  <a:pt x="24785" y="2269"/>
                  <a:pt x="22016" y="3503"/>
                </a:cubicBezTo>
                <a:cubicBezTo>
                  <a:pt x="25386" y="9741"/>
                  <a:pt x="26253" y="17580"/>
                  <a:pt x="23151" y="23951"/>
                </a:cubicBezTo>
                <a:cubicBezTo>
                  <a:pt x="20484" y="29368"/>
                  <a:pt x="14659" y="33266"/>
                  <a:pt x="8730" y="33266"/>
                </a:cubicBezTo>
                <a:cubicBezTo>
                  <a:pt x="7686" y="33266"/>
                  <a:pt x="6639" y="33145"/>
                  <a:pt x="5605" y="32891"/>
                </a:cubicBezTo>
                <a:cubicBezTo>
                  <a:pt x="3737" y="35393"/>
                  <a:pt x="1869" y="37861"/>
                  <a:pt x="1" y="40363"/>
                </a:cubicBezTo>
                <a:cubicBezTo>
                  <a:pt x="2539" y="41150"/>
                  <a:pt x="5204" y="41555"/>
                  <a:pt x="7863" y="41555"/>
                </a:cubicBezTo>
                <a:cubicBezTo>
                  <a:pt x="11285" y="41555"/>
                  <a:pt x="14697" y="40885"/>
                  <a:pt x="17813" y="39495"/>
                </a:cubicBezTo>
                <a:cubicBezTo>
                  <a:pt x="26953" y="35426"/>
                  <a:pt x="31590" y="26053"/>
                  <a:pt x="31490" y="16346"/>
                </a:cubicBezTo>
                <a:cubicBezTo>
                  <a:pt x="31390" y="10908"/>
                  <a:pt x="30256" y="5371"/>
                  <a:pt x="29555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5" name="Google Shape;175;p21"/>
          <p:cNvSpPr/>
          <p:nvPr/>
        </p:nvSpPr>
        <p:spPr>
          <a:xfrm rot="-8999993">
            <a:off x="-556057" y="4852317"/>
            <a:ext cx="874327" cy="3064443"/>
          </a:xfrm>
          <a:custGeom>
            <a:avLst/>
            <a:gdLst/>
            <a:ahLst/>
            <a:cxnLst/>
            <a:rect l="l" t="t" r="r" b="b"/>
            <a:pathLst>
              <a:path w="5692" h="19950" extrusionOk="0">
                <a:moveTo>
                  <a:pt x="3669" y="0"/>
                </a:moveTo>
                <a:cubicBezTo>
                  <a:pt x="1088" y="0"/>
                  <a:pt x="274" y="3705"/>
                  <a:pt x="123" y="7711"/>
                </a:cubicBezTo>
                <a:lnTo>
                  <a:pt x="92" y="7711"/>
                </a:lnTo>
                <a:cubicBezTo>
                  <a:pt x="0" y="11841"/>
                  <a:pt x="551" y="16186"/>
                  <a:pt x="582" y="17257"/>
                </a:cubicBezTo>
                <a:cubicBezTo>
                  <a:pt x="643" y="17930"/>
                  <a:pt x="673" y="18664"/>
                  <a:pt x="1316" y="19245"/>
                </a:cubicBezTo>
                <a:cubicBezTo>
                  <a:pt x="1752" y="19659"/>
                  <a:pt x="2575" y="19949"/>
                  <a:pt x="3378" y="19949"/>
                </a:cubicBezTo>
                <a:cubicBezTo>
                  <a:pt x="3703" y="19949"/>
                  <a:pt x="4024" y="19902"/>
                  <a:pt x="4314" y="19796"/>
                </a:cubicBezTo>
                <a:cubicBezTo>
                  <a:pt x="5263" y="19460"/>
                  <a:pt x="5355" y="18695"/>
                  <a:pt x="5355" y="18022"/>
                </a:cubicBezTo>
                <a:cubicBezTo>
                  <a:pt x="5355" y="16920"/>
                  <a:pt x="5691" y="12147"/>
                  <a:pt x="5630" y="7711"/>
                </a:cubicBezTo>
                <a:cubicBezTo>
                  <a:pt x="5569" y="3672"/>
                  <a:pt x="5140" y="1"/>
                  <a:pt x="3733" y="1"/>
                </a:cubicBezTo>
                <a:cubicBezTo>
                  <a:pt x="3712" y="0"/>
                  <a:pt x="3690" y="0"/>
                  <a:pt x="3669" y="0"/>
                </a:cubicBezTo>
                <a:close/>
              </a:path>
            </a:pathLst>
          </a:custGeom>
          <a:solidFill>
            <a:srgbClr val="DEA6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6" name="Google Shape;176;p21"/>
          <p:cNvSpPr/>
          <p:nvPr/>
        </p:nvSpPr>
        <p:spPr>
          <a:xfrm rot="6299861">
            <a:off x="-2029183" y="-1880871"/>
            <a:ext cx="3438292" cy="4023761"/>
          </a:xfrm>
          <a:custGeom>
            <a:avLst/>
            <a:gdLst/>
            <a:ahLst/>
            <a:cxnLst/>
            <a:rect l="l" t="t" r="r" b="b"/>
            <a:pathLst>
              <a:path w="47011" h="55016" extrusionOk="0">
                <a:moveTo>
                  <a:pt x="31319" y="1"/>
                </a:moveTo>
                <a:cubicBezTo>
                  <a:pt x="31062" y="1"/>
                  <a:pt x="30811" y="69"/>
                  <a:pt x="30566" y="210"/>
                </a:cubicBezTo>
                <a:cubicBezTo>
                  <a:pt x="29532" y="810"/>
                  <a:pt x="29732" y="2378"/>
                  <a:pt x="30099" y="3545"/>
                </a:cubicBezTo>
                <a:cubicBezTo>
                  <a:pt x="30799" y="5947"/>
                  <a:pt x="31366" y="8416"/>
                  <a:pt x="32000" y="10851"/>
                </a:cubicBezTo>
                <a:cubicBezTo>
                  <a:pt x="32367" y="12252"/>
                  <a:pt x="35269" y="20091"/>
                  <a:pt x="33634" y="20291"/>
                </a:cubicBezTo>
                <a:cubicBezTo>
                  <a:pt x="33572" y="20299"/>
                  <a:pt x="33511" y="20302"/>
                  <a:pt x="33450" y="20302"/>
                </a:cubicBezTo>
                <a:cubicBezTo>
                  <a:pt x="32985" y="20302"/>
                  <a:pt x="32550" y="20089"/>
                  <a:pt x="32167" y="19824"/>
                </a:cubicBezTo>
                <a:cubicBezTo>
                  <a:pt x="28880" y="17769"/>
                  <a:pt x="28138" y="9336"/>
                  <a:pt x="23075" y="9336"/>
                </a:cubicBezTo>
                <a:cubicBezTo>
                  <a:pt x="22795" y="9336"/>
                  <a:pt x="22501" y="9362"/>
                  <a:pt x="22193" y="9416"/>
                </a:cubicBezTo>
                <a:cubicBezTo>
                  <a:pt x="20959" y="9616"/>
                  <a:pt x="20792" y="11351"/>
                  <a:pt x="21059" y="12585"/>
                </a:cubicBezTo>
                <a:cubicBezTo>
                  <a:pt x="22126" y="17322"/>
                  <a:pt x="25762" y="21258"/>
                  <a:pt x="27497" y="25861"/>
                </a:cubicBezTo>
                <a:cubicBezTo>
                  <a:pt x="27764" y="26595"/>
                  <a:pt x="27930" y="27563"/>
                  <a:pt x="27330" y="28030"/>
                </a:cubicBezTo>
                <a:cubicBezTo>
                  <a:pt x="27127" y="28182"/>
                  <a:pt x="26895" y="28243"/>
                  <a:pt x="26652" y="28243"/>
                </a:cubicBezTo>
                <a:cubicBezTo>
                  <a:pt x="26257" y="28243"/>
                  <a:pt x="25834" y="28082"/>
                  <a:pt x="25462" y="27896"/>
                </a:cubicBezTo>
                <a:cubicBezTo>
                  <a:pt x="21382" y="25938"/>
                  <a:pt x="16248" y="18646"/>
                  <a:pt x="11498" y="18646"/>
                </a:cubicBezTo>
                <a:cubicBezTo>
                  <a:pt x="11393" y="18646"/>
                  <a:pt x="11289" y="18649"/>
                  <a:pt x="11185" y="18656"/>
                </a:cubicBezTo>
                <a:cubicBezTo>
                  <a:pt x="10418" y="18723"/>
                  <a:pt x="9651" y="19190"/>
                  <a:pt x="9484" y="19924"/>
                </a:cubicBezTo>
                <a:cubicBezTo>
                  <a:pt x="9417" y="20391"/>
                  <a:pt x="9551" y="20858"/>
                  <a:pt x="9717" y="21258"/>
                </a:cubicBezTo>
                <a:cubicBezTo>
                  <a:pt x="11285" y="24994"/>
                  <a:pt x="15922" y="28630"/>
                  <a:pt x="18757" y="31499"/>
                </a:cubicBezTo>
                <a:cubicBezTo>
                  <a:pt x="19391" y="32133"/>
                  <a:pt x="20058" y="32833"/>
                  <a:pt x="20258" y="33734"/>
                </a:cubicBezTo>
                <a:cubicBezTo>
                  <a:pt x="20492" y="34601"/>
                  <a:pt x="20025" y="35735"/>
                  <a:pt x="19124" y="35869"/>
                </a:cubicBezTo>
                <a:cubicBezTo>
                  <a:pt x="19065" y="35876"/>
                  <a:pt x="19007" y="35880"/>
                  <a:pt x="18948" y="35880"/>
                </a:cubicBezTo>
                <a:cubicBezTo>
                  <a:pt x="18507" y="35880"/>
                  <a:pt x="18069" y="35671"/>
                  <a:pt x="17656" y="35435"/>
                </a:cubicBezTo>
                <a:cubicBezTo>
                  <a:pt x="13086" y="32933"/>
                  <a:pt x="9117" y="28864"/>
                  <a:pt x="4247" y="26929"/>
                </a:cubicBezTo>
                <a:cubicBezTo>
                  <a:pt x="3418" y="26599"/>
                  <a:pt x="2827" y="26455"/>
                  <a:pt x="2427" y="26455"/>
                </a:cubicBezTo>
                <a:cubicBezTo>
                  <a:pt x="1" y="26455"/>
                  <a:pt x="4664" y="31782"/>
                  <a:pt x="5981" y="33100"/>
                </a:cubicBezTo>
                <a:cubicBezTo>
                  <a:pt x="14221" y="41172"/>
                  <a:pt x="23160" y="48511"/>
                  <a:pt x="32667" y="55016"/>
                </a:cubicBezTo>
                <a:lnTo>
                  <a:pt x="45209" y="45075"/>
                </a:lnTo>
                <a:cubicBezTo>
                  <a:pt x="45877" y="44541"/>
                  <a:pt x="46544" y="43974"/>
                  <a:pt x="46811" y="43207"/>
                </a:cubicBezTo>
                <a:cubicBezTo>
                  <a:pt x="47011" y="42573"/>
                  <a:pt x="46911" y="41873"/>
                  <a:pt x="46811" y="41239"/>
                </a:cubicBezTo>
                <a:cubicBezTo>
                  <a:pt x="46171" y="36985"/>
                  <a:pt x="37310" y="1"/>
                  <a:pt x="313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7" name="Google Shape;177;p21"/>
          <p:cNvSpPr/>
          <p:nvPr/>
        </p:nvSpPr>
        <p:spPr>
          <a:xfrm rot="-4499889">
            <a:off x="9378461" y="6332595"/>
            <a:ext cx="5546924" cy="1750552"/>
          </a:xfrm>
          <a:custGeom>
            <a:avLst/>
            <a:gdLst/>
            <a:ahLst/>
            <a:cxnLst/>
            <a:rect l="l" t="t" r="r" b="b"/>
            <a:pathLst>
              <a:path w="42682" h="13470" extrusionOk="0">
                <a:moveTo>
                  <a:pt x="7083" y="1"/>
                </a:moveTo>
                <a:cubicBezTo>
                  <a:pt x="6276" y="1"/>
                  <a:pt x="5493" y="166"/>
                  <a:pt x="4896" y="529"/>
                </a:cubicBezTo>
                <a:cubicBezTo>
                  <a:pt x="2816" y="1845"/>
                  <a:pt x="1225" y="3864"/>
                  <a:pt x="521" y="6128"/>
                </a:cubicBezTo>
                <a:cubicBezTo>
                  <a:pt x="123" y="7383"/>
                  <a:pt x="1" y="8759"/>
                  <a:pt x="613" y="9922"/>
                </a:cubicBezTo>
                <a:cubicBezTo>
                  <a:pt x="1088" y="10872"/>
                  <a:pt x="2155" y="11597"/>
                  <a:pt x="3230" y="11597"/>
                </a:cubicBezTo>
                <a:cubicBezTo>
                  <a:pt x="3471" y="11597"/>
                  <a:pt x="3713" y="11561"/>
                  <a:pt x="3948" y="11482"/>
                </a:cubicBezTo>
                <a:cubicBezTo>
                  <a:pt x="5141" y="11115"/>
                  <a:pt x="5783" y="9861"/>
                  <a:pt x="6854" y="9249"/>
                </a:cubicBezTo>
                <a:cubicBezTo>
                  <a:pt x="7531" y="8843"/>
                  <a:pt x="8134" y="8673"/>
                  <a:pt x="8682" y="8673"/>
                </a:cubicBezTo>
                <a:cubicBezTo>
                  <a:pt x="10733" y="8673"/>
                  <a:pt x="12022" y="11053"/>
                  <a:pt x="13616" y="12308"/>
                </a:cubicBezTo>
                <a:cubicBezTo>
                  <a:pt x="14594" y="13078"/>
                  <a:pt x="15867" y="13470"/>
                  <a:pt x="17138" y="13470"/>
                </a:cubicBezTo>
                <a:cubicBezTo>
                  <a:pt x="18292" y="13470"/>
                  <a:pt x="19446" y="13147"/>
                  <a:pt x="20378" y="12492"/>
                </a:cubicBezTo>
                <a:cubicBezTo>
                  <a:pt x="22129" y="11216"/>
                  <a:pt x="23420" y="8844"/>
                  <a:pt x="25563" y="8844"/>
                </a:cubicBezTo>
                <a:cubicBezTo>
                  <a:pt x="25629" y="8844"/>
                  <a:pt x="25695" y="8847"/>
                  <a:pt x="25762" y="8851"/>
                </a:cubicBezTo>
                <a:cubicBezTo>
                  <a:pt x="27445" y="8974"/>
                  <a:pt x="28516" y="10565"/>
                  <a:pt x="29832" y="11605"/>
                </a:cubicBezTo>
                <a:cubicBezTo>
                  <a:pt x="31091" y="12586"/>
                  <a:pt x="32700" y="13060"/>
                  <a:pt x="34322" y="13060"/>
                </a:cubicBezTo>
                <a:cubicBezTo>
                  <a:pt x="35734" y="13060"/>
                  <a:pt x="37157" y="12700"/>
                  <a:pt x="38368" y="12003"/>
                </a:cubicBezTo>
                <a:cubicBezTo>
                  <a:pt x="40938" y="10473"/>
                  <a:pt x="42498" y="7627"/>
                  <a:pt x="42621" y="4721"/>
                </a:cubicBezTo>
                <a:cubicBezTo>
                  <a:pt x="42682" y="3589"/>
                  <a:pt x="42498" y="2395"/>
                  <a:pt x="41764" y="1478"/>
                </a:cubicBezTo>
                <a:cubicBezTo>
                  <a:pt x="41241" y="795"/>
                  <a:pt x="40346" y="316"/>
                  <a:pt x="39468" y="316"/>
                </a:cubicBezTo>
                <a:cubicBezTo>
                  <a:pt x="39165" y="316"/>
                  <a:pt x="38865" y="373"/>
                  <a:pt x="38582" y="499"/>
                </a:cubicBezTo>
                <a:cubicBezTo>
                  <a:pt x="36471" y="1416"/>
                  <a:pt x="37236" y="4598"/>
                  <a:pt x="35859" y="6373"/>
                </a:cubicBezTo>
                <a:cubicBezTo>
                  <a:pt x="35295" y="7125"/>
                  <a:pt x="34331" y="7514"/>
                  <a:pt x="33370" y="7514"/>
                </a:cubicBezTo>
                <a:cubicBezTo>
                  <a:pt x="32611" y="7514"/>
                  <a:pt x="31854" y="7271"/>
                  <a:pt x="31300" y="6771"/>
                </a:cubicBezTo>
                <a:cubicBezTo>
                  <a:pt x="29954" y="5547"/>
                  <a:pt x="30046" y="3405"/>
                  <a:pt x="28944" y="1937"/>
                </a:cubicBezTo>
                <a:cubicBezTo>
                  <a:pt x="28239" y="960"/>
                  <a:pt x="26988" y="443"/>
                  <a:pt x="25747" y="443"/>
                </a:cubicBezTo>
                <a:cubicBezTo>
                  <a:pt x="24890" y="443"/>
                  <a:pt x="24039" y="690"/>
                  <a:pt x="23376" y="1202"/>
                </a:cubicBezTo>
                <a:cubicBezTo>
                  <a:pt x="21571" y="2610"/>
                  <a:pt x="21357" y="5271"/>
                  <a:pt x="19582" y="6679"/>
                </a:cubicBezTo>
                <a:cubicBezTo>
                  <a:pt x="18894" y="7226"/>
                  <a:pt x="17991" y="7509"/>
                  <a:pt x="17093" y="7509"/>
                </a:cubicBezTo>
                <a:cubicBezTo>
                  <a:pt x="16434" y="7509"/>
                  <a:pt x="15776" y="7357"/>
                  <a:pt x="15207" y="7046"/>
                </a:cubicBezTo>
                <a:cubicBezTo>
                  <a:pt x="12759" y="5761"/>
                  <a:pt x="12362" y="2395"/>
                  <a:pt x="10097" y="835"/>
                </a:cubicBezTo>
                <a:cubicBezTo>
                  <a:pt x="9322" y="306"/>
                  <a:pt x="8180" y="1"/>
                  <a:pt x="70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8" name="Google Shape;178;p21"/>
          <p:cNvSpPr/>
          <p:nvPr/>
        </p:nvSpPr>
        <p:spPr>
          <a:xfrm rot="10800000">
            <a:off x="11660587" y="2568045"/>
            <a:ext cx="271367" cy="312900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79" name="Google Shape;179;p2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750985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2"/>
          <p:cNvSpPr/>
          <p:nvPr/>
        </p:nvSpPr>
        <p:spPr>
          <a:xfrm rot="10799971" flipH="1">
            <a:off x="6391095" y="-1170847"/>
            <a:ext cx="6411419" cy="4592004"/>
          </a:xfrm>
          <a:custGeom>
            <a:avLst/>
            <a:gdLst/>
            <a:ahLst/>
            <a:cxnLst/>
            <a:rect l="l" t="t" r="r" b="b"/>
            <a:pathLst>
              <a:path w="16446" h="11779" extrusionOk="0">
                <a:moveTo>
                  <a:pt x="15140" y="1"/>
                </a:moveTo>
                <a:cubicBezTo>
                  <a:pt x="14829" y="1"/>
                  <a:pt x="14503" y="271"/>
                  <a:pt x="14344" y="561"/>
                </a:cubicBezTo>
                <a:cubicBezTo>
                  <a:pt x="14144" y="962"/>
                  <a:pt x="14144" y="1395"/>
                  <a:pt x="13978" y="1796"/>
                </a:cubicBezTo>
                <a:cubicBezTo>
                  <a:pt x="13830" y="2180"/>
                  <a:pt x="13498" y="2513"/>
                  <a:pt x="13145" y="2513"/>
                </a:cubicBezTo>
                <a:cubicBezTo>
                  <a:pt x="13100" y="2513"/>
                  <a:pt x="13055" y="2507"/>
                  <a:pt x="13010" y="2496"/>
                </a:cubicBezTo>
                <a:cubicBezTo>
                  <a:pt x="12343" y="2329"/>
                  <a:pt x="12210" y="1228"/>
                  <a:pt x="11542" y="1195"/>
                </a:cubicBezTo>
                <a:cubicBezTo>
                  <a:pt x="11042" y="1195"/>
                  <a:pt x="10809" y="1829"/>
                  <a:pt x="10809" y="2329"/>
                </a:cubicBezTo>
                <a:cubicBezTo>
                  <a:pt x="10809" y="2830"/>
                  <a:pt x="10909" y="3430"/>
                  <a:pt x="10542" y="3764"/>
                </a:cubicBezTo>
                <a:cubicBezTo>
                  <a:pt x="10386" y="3908"/>
                  <a:pt x="10193" y="3971"/>
                  <a:pt x="9992" y="3971"/>
                </a:cubicBezTo>
                <a:cubicBezTo>
                  <a:pt x="9589" y="3971"/>
                  <a:pt x="9152" y="3719"/>
                  <a:pt x="8907" y="3363"/>
                </a:cubicBezTo>
                <a:cubicBezTo>
                  <a:pt x="8640" y="2963"/>
                  <a:pt x="8407" y="2396"/>
                  <a:pt x="7973" y="2329"/>
                </a:cubicBezTo>
                <a:lnTo>
                  <a:pt x="7806" y="2329"/>
                </a:lnTo>
                <a:cubicBezTo>
                  <a:pt x="7239" y="2429"/>
                  <a:pt x="7173" y="3163"/>
                  <a:pt x="7273" y="3697"/>
                </a:cubicBezTo>
                <a:cubicBezTo>
                  <a:pt x="7373" y="4231"/>
                  <a:pt x="7373" y="4964"/>
                  <a:pt x="6839" y="5131"/>
                </a:cubicBezTo>
                <a:cubicBezTo>
                  <a:pt x="6781" y="5150"/>
                  <a:pt x="6724" y="5159"/>
                  <a:pt x="6670" y="5159"/>
                </a:cubicBezTo>
                <a:cubicBezTo>
                  <a:pt x="5829" y="5159"/>
                  <a:pt x="5473" y="3018"/>
                  <a:pt x="4507" y="3018"/>
                </a:cubicBezTo>
                <a:cubicBezTo>
                  <a:pt x="4329" y="3018"/>
                  <a:pt x="4130" y="3091"/>
                  <a:pt x="3904" y="3263"/>
                </a:cubicBezTo>
                <a:cubicBezTo>
                  <a:pt x="3237" y="3764"/>
                  <a:pt x="4004" y="4864"/>
                  <a:pt x="3837" y="5665"/>
                </a:cubicBezTo>
                <a:cubicBezTo>
                  <a:pt x="3736" y="6145"/>
                  <a:pt x="3252" y="6472"/>
                  <a:pt x="2777" y="6472"/>
                </a:cubicBezTo>
                <a:cubicBezTo>
                  <a:pt x="2625" y="6472"/>
                  <a:pt x="2473" y="6438"/>
                  <a:pt x="2336" y="6365"/>
                </a:cubicBezTo>
                <a:cubicBezTo>
                  <a:pt x="1936" y="6165"/>
                  <a:pt x="1702" y="5665"/>
                  <a:pt x="1268" y="5532"/>
                </a:cubicBezTo>
                <a:cubicBezTo>
                  <a:pt x="1203" y="5512"/>
                  <a:pt x="1137" y="5503"/>
                  <a:pt x="1072" y="5503"/>
                </a:cubicBezTo>
                <a:cubicBezTo>
                  <a:pt x="570" y="5503"/>
                  <a:pt x="93" y="6034"/>
                  <a:pt x="34" y="6566"/>
                </a:cubicBezTo>
                <a:cubicBezTo>
                  <a:pt x="1" y="7166"/>
                  <a:pt x="301" y="7733"/>
                  <a:pt x="668" y="8233"/>
                </a:cubicBezTo>
                <a:cubicBezTo>
                  <a:pt x="1969" y="10135"/>
                  <a:pt x="4004" y="11703"/>
                  <a:pt x="6305" y="11769"/>
                </a:cubicBezTo>
                <a:cubicBezTo>
                  <a:pt x="6400" y="11775"/>
                  <a:pt x="6493" y="11778"/>
                  <a:pt x="6586" y="11778"/>
                </a:cubicBezTo>
                <a:cubicBezTo>
                  <a:pt x="7017" y="11778"/>
                  <a:pt x="7434" y="11718"/>
                  <a:pt x="7873" y="11636"/>
                </a:cubicBezTo>
                <a:cubicBezTo>
                  <a:pt x="10342" y="11236"/>
                  <a:pt x="12810" y="10202"/>
                  <a:pt x="14378" y="8267"/>
                </a:cubicBezTo>
                <a:cubicBezTo>
                  <a:pt x="16012" y="6299"/>
                  <a:pt x="16446" y="3197"/>
                  <a:pt x="15812" y="795"/>
                </a:cubicBezTo>
                <a:cubicBezTo>
                  <a:pt x="15745" y="495"/>
                  <a:pt x="15645" y="194"/>
                  <a:pt x="15379" y="61"/>
                </a:cubicBezTo>
                <a:cubicBezTo>
                  <a:pt x="15302" y="19"/>
                  <a:pt x="15222" y="1"/>
                  <a:pt x="1514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82" name="Google Shape;182;p22"/>
          <p:cNvSpPr/>
          <p:nvPr/>
        </p:nvSpPr>
        <p:spPr>
          <a:xfrm flipH="1">
            <a:off x="-706753" y="-3324969"/>
            <a:ext cx="4908697" cy="4591967"/>
          </a:xfrm>
          <a:custGeom>
            <a:avLst/>
            <a:gdLst/>
            <a:ahLst/>
            <a:cxnLst/>
            <a:rect l="l" t="t" r="r" b="b"/>
            <a:pathLst>
              <a:path w="63480" h="59384" extrusionOk="0">
                <a:moveTo>
                  <a:pt x="28909" y="7871"/>
                </a:moveTo>
                <a:cubicBezTo>
                  <a:pt x="36296" y="7871"/>
                  <a:pt x="43855" y="12857"/>
                  <a:pt x="46767" y="19988"/>
                </a:cubicBezTo>
                <a:cubicBezTo>
                  <a:pt x="46967" y="20422"/>
                  <a:pt x="47134" y="20922"/>
                  <a:pt x="47301" y="21389"/>
                </a:cubicBezTo>
                <a:cubicBezTo>
                  <a:pt x="48769" y="26092"/>
                  <a:pt x="48735" y="31329"/>
                  <a:pt x="46867" y="35899"/>
                </a:cubicBezTo>
                <a:cubicBezTo>
                  <a:pt x="44966" y="40469"/>
                  <a:pt x="41096" y="44272"/>
                  <a:pt x="36360" y="45706"/>
                </a:cubicBezTo>
                <a:cubicBezTo>
                  <a:pt x="34929" y="46138"/>
                  <a:pt x="33445" y="46343"/>
                  <a:pt x="31958" y="46343"/>
                </a:cubicBezTo>
                <a:cubicBezTo>
                  <a:pt x="28728" y="46343"/>
                  <a:pt x="25480" y="45374"/>
                  <a:pt x="22717" y="43638"/>
                </a:cubicBezTo>
                <a:cubicBezTo>
                  <a:pt x="18714" y="41103"/>
                  <a:pt x="15778" y="37033"/>
                  <a:pt x="14244" y="32564"/>
                </a:cubicBezTo>
                <a:cubicBezTo>
                  <a:pt x="12876" y="28527"/>
                  <a:pt x="12710" y="24058"/>
                  <a:pt x="13844" y="19988"/>
                </a:cubicBezTo>
                <a:cubicBezTo>
                  <a:pt x="14544" y="17419"/>
                  <a:pt x="15778" y="15018"/>
                  <a:pt x="17546" y="13016"/>
                </a:cubicBezTo>
                <a:cubicBezTo>
                  <a:pt x="20723" y="9421"/>
                  <a:pt x="24789" y="7871"/>
                  <a:pt x="28909" y="7871"/>
                </a:cubicBezTo>
                <a:close/>
                <a:moveTo>
                  <a:pt x="30992" y="1"/>
                </a:moveTo>
                <a:cubicBezTo>
                  <a:pt x="23432" y="1"/>
                  <a:pt x="15838" y="2763"/>
                  <a:pt x="9741" y="8646"/>
                </a:cubicBezTo>
                <a:cubicBezTo>
                  <a:pt x="6472" y="11815"/>
                  <a:pt x="3970" y="15718"/>
                  <a:pt x="2436" y="19988"/>
                </a:cubicBezTo>
                <a:cubicBezTo>
                  <a:pt x="534" y="25092"/>
                  <a:pt x="0" y="30729"/>
                  <a:pt x="1068" y="36099"/>
                </a:cubicBezTo>
                <a:cubicBezTo>
                  <a:pt x="3003" y="45907"/>
                  <a:pt x="10375" y="54479"/>
                  <a:pt x="19815" y="57782"/>
                </a:cubicBezTo>
                <a:cubicBezTo>
                  <a:pt x="22972" y="58875"/>
                  <a:pt x="26299" y="59384"/>
                  <a:pt x="29642" y="59384"/>
                </a:cubicBezTo>
                <a:cubicBezTo>
                  <a:pt x="34564" y="59384"/>
                  <a:pt x="39523" y="58281"/>
                  <a:pt x="44032" y="56314"/>
                </a:cubicBezTo>
                <a:cubicBezTo>
                  <a:pt x="52605" y="52545"/>
                  <a:pt x="60043" y="45306"/>
                  <a:pt x="62212" y="36200"/>
                </a:cubicBezTo>
                <a:cubicBezTo>
                  <a:pt x="63479" y="30829"/>
                  <a:pt x="62812" y="25125"/>
                  <a:pt x="60744" y="19988"/>
                </a:cubicBezTo>
                <a:cubicBezTo>
                  <a:pt x="59910" y="17886"/>
                  <a:pt x="58843" y="15885"/>
                  <a:pt x="57542" y="14050"/>
                </a:cubicBezTo>
                <a:cubicBezTo>
                  <a:pt x="51216" y="4972"/>
                  <a:pt x="41134" y="1"/>
                  <a:pt x="30992" y="1"/>
                </a:cubicBezTo>
                <a:close/>
              </a:path>
            </a:pathLst>
          </a:custGeom>
          <a:solidFill>
            <a:srgbClr val="D8827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83" name="Google Shape;183;p22"/>
          <p:cNvSpPr/>
          <p:nvPr/>
        </p:nvSpPr>
        <p:spPr>
          <a:xfrm rot="5400000" flipH="1">
            <a:off x="-733980" y="5035049"/>
            <a:ext cx="2396891" cy="2104081"/>
          </a:xfrm>
          <a:custGeom>
            <a:avLst/>
            <a:gdLst/>
            <a:ahLst/>
            <a:cxnLst/>
            <a:rect l="l" t="t" r="r" b="b"/>
            <a:pathLst>
              <a:path w="34225" h="30044" extrusionOk="0">
                <a:moveTo>
                  <a:pt x="7046" y="1"/>
                </a:moveTo>
                <a:cubicBezTo>
                  <a:pt x="6605" y="1"/>
                  <a:pt x="6114" y="93"/>
                  <a:pt x="5571" y="294"/>
                </a:cubicBezTo>
                <a:cubicBezTo>
                  <a:pt x="1568" y="1795"/>
                  <a:pt x="1134" y="6565"/>
                  <a:pt x="801" y="10168"/>
                </a:cubicBezTo>
                <a:cubicBezTo>
                  <a:pt x="300" y="14971"/>
                  <a:pt x="0" y="20209"/>
                  <a:pt x="2669" y="24245"/>
                </a:cubicBezTo>
                <a:cubicBezTo>
                  <a:pt x="4770" y="27447"/>
                  <a:pt x="8540" y="29315"/>
                  <a:pt x="12342" y="29849"/>
                </a:cubicBezTo>
                <a:cubicBezTo>
                  <a:pt x="13297" y="29983"/>
                  <a:pt x="14256" y="30043"/>
                  <a:pt x="15216" y="30043"/>
                </a:cubicBezTo>
                <a:cubicBezTo>
                  <a:pt x="18080" y="30043"/>
                  <a:pt x="20953" y="29506"/>
                  <a:pt x="23750" y="28781"/>
                </a:cubicBezTo>
                <a:cubicBezTo>
                  <a:pt x="27253" y="27881"/>
                  <a:pt x="30922" y="26580"/>
                  <a:pt x="33024" y="23644"/>
                </a:cubicBezTo>
                <a:cubicBezTo>
                  <a:pt x="33924" y="22343"/>
                  <a:pt x="34225" y="20175"/>
                  <a:pt x="32790" y="19541"/>
                </a:cubicBezTo>
                <a:cubicBezTo>
                  <a:pt x="32557" y="19441"/>
                  <a:pt x="32298" y="19408"/>
                  <a:pt x="32036" y="19408"/>
                </a:cubicBezTo>
                <a:cubicBezTo>
                  <a:pt x="31773" y="19408"/>
                  <a:pt x="31506" y="19441"/>
                  <a:pt x="31256" y="19475"/>
                </a:cubicBezTo>
                <a:cubicBezTo>
                  <a:pt x="27753" y="19875"/>
                  <a:pt x="24318" y="20609"/>
                  <a:pt x="20982" y="21643"/>
                </a:cubicBezTo>
                <a:cubicBezTo>
                  <a:pt x="23650" y="19708"/>
                  <a:pt x="26319" y="17740"/>
                  <a:pt x="28988" y="15805"/>
                </a:cubicBezTo>
                <a:cubicBezTo>
                  <a:pt x="29321" y="15539"/>
                  <a:pt x="29655" y="15305"/>
                  <a:pt x="29855" y="14938"/>
                </a:cubicBezTo>
                <a:cubicBezTo>
                  <a:pt x="30322" y="14071"/>
                  <a:pt x="29688" y="12937"/>
                  <a:pt x="28787" y="12536"/>
                </a:cubicBezTo>
                <a:cubicBezTo>
                  <a:pt x="28409" y="12368"/>
                  <a:pt x="28006" y="12300"/>
                  <a:pt x="27595" y="12300"/>
                </a:cubicBezTo>
                <a:cubicBezTo>
                  <a:pt x="27029" y="12300"/>
                  <a:pt x="26446" y="12429"/>
                  <a:pt x="25885" y="12603"/>
                </a:cubicBezTo>
                <a:cubicBezTo>
                  <a:pt x="24268" y="13067"/>
                  <a:pt x="22739" y="13820"/>
                  <a:pt x="21375" y="14802"/>
                </a:cubicBezTo>
                <a:lnTo>
                  <a:pt x="21375" y="14802"/>
                </a:lnTo>
                <a:cubicBezTo>
                  <a:pt x="22911" y="12763"/>
                  <a:pt x="24050" y="10526"/>
                  <a:pt x="24217" y="8000"/>
                </a:cubicBezTo>
                <a:cubicBezTo>
                  <a:pt x="24251" y="7533"/>
                  <a:pt x="24251" y="7032"/>
                  <a:pt x="23984" y="6666"/>
                </a:cubicBezTo>
                <a:cubicBezTo>
                  <a:pt x="23725" y="6312"/>
                  <a:pt x="23345" y="6174"/>
                  <a:pt x="22923" y="6174"/>
                </a:cubicBezTo>
                <a:cubicBezTo>
                  <a:pt x="22312" y="6174"/>
                  <a:pt x="21615" y="6463"/>
                  <a:pt x="21082" y="6799"/>
                </a:cubicBezTo>
                <a:cubicBezTo>
                  <a:pt x="19448" y="7829"/>
                  <a:pt x="17957" y="9085"/>
                  <a:pt x="16662" y="10519"/>
                </a:cubicBezTo>
                <a:lnTo>
                  <a:pt x="16662" y="10519"/>
                </a:lnTo>
                <a:cubicBezTo>
                  <a:pt x="17807" y="8479"/>
                  <a:pt x="18673" y="6277"/>
                  <a:pt x="19214" y="3997"/>
                </a:cubicBezTo>
                <a:cubicBezTo>
                  <a:pt x="19481" y="2829"/>
                  <a:pt x="19347" y="1128"/>
                  <a:pt x="18146" y="961"/>
                </a:cubicBezTo>
                <a:cubicBezTo>
                  <a:pt x="18094" y="954"/>
                  <a:pt x="18041" y="951"/>
                  <a:pt x="17988" y="951"/>
                </a:cubicBezTo>
                <a:cubicBezTo>
                  <a:pt x="17541" y="951"/>
                  <a:pt x="17100" y="1190"/>
                  <a:pt x="16712" y="1428"/>
                </a:cubicBezTo>
                <a:cubicBezTo>
                  <a:pt x="13243" y="3697"/>
                  <a:pt x="10608" y="7266"/>
                  <a:pt x="9507" y="11269"/>
                </a:cubicBezTo>
                <a:cubicBezTo>
                  <a:pt x="10007" y="8767"/>
                  <a:pt x="9807" y="6532"/>
                  <a:pt x="9874" y="3964"/>
                </a:cubicBezTo>
                <a:cubicBezTo>
                  <a:pt x="9956" y="1838"/>
                  <a:pt x="9013" y="1"/>
                  <a:pt x="7046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84" name="Google Shape;184;p22"/>
          <p:cNvSpPr/>
          <p:nvPr/>
        </p:nvSpPr>
        <p:spPr>
          <a:xfrm rot="-2700078" flipH="1">
            <a:off x="2925909" y="5764983"/>
            <a:ext cx="2057773" cy="2980452"/>
          </a:xfrm>
          <a:custGeom>
            <a:avLst/>
            <a:gdLst/>
            <a:ahLst/>
            <a:cxnLst/>
            <a:rect l="l" t="t" r="r" b="b"/>
            <a:pathLst>
              <a:path w="19782" h="28652" extrusionOk="0">
                <a:moveTo>
                  <a:pt x="801" y="1"/>
                </a:moveTo>
                <a:cubicBezTo>
                  <a:pt x="167" y="2269"/>
                  <a:pt x="634" y="5004"/>
                  <a:pt x="367" y="7406"/>
                </a:cubicBezTo>
                <a:cubicBezTo>
                  <a:pt x="4370" y="7573"/>
                  <a:pt x="9541" y="8407"/>
                  <a:pt x="9774" y="13611"/>
                </a:cubicBezTo>
                <a:cubicBezTo>
                  <a:pt x="9874" y="15946"/>
                  <a:pt x="7906" y="17814"/>
                  <a:pt x="5871" y="18948"/>
                </a:cubicBezTo>
                <a:cubicBezTo>
                  <a:pt x="4070" y="19982"/>
                  <a:pt x="2069" y="20749"/>
                  <a:pt x="0" y="21183"/>
                </a:cubicBezTo>
                <a:cubicBezTo>
                  <a:pt x="834" y="23518"/>
                  <a:pt x="1568" y="25919"/>
                  <a:pt x="2169" y="28321"/>
                </a:cubicBezTo>
                <a:cubicBezTo>
                  <a:pt x="2224" y="28549"/>
                  <a:pt x="2409" y="28652"/>
                  <a:pt x="2696" y="28652"/>
                </a:cubicBezTo>
                <a:cubicBezTo>
                  <a:pt x="4130" y="28652"/>
                  <a:pt x="8118" y="26086"/>
                  <a:pt x="11342" y="23751"/>
                </a:cubicBezTo>
                <a:cubicBezTo>
                  <a:pt x="13644" y="22083"/>
                  <a:pt x="15578" y="20549"/>
                  <a:pt x="15912" y="20149"/>
                </a:cubicBezTo>
                <a:cubicBezTo>
                  <a:pt x="19147" y="15946"/>
                  <a:pt x="19781" y="9441"/>
                  <a:pt x="16279" y="5171"/>
                </a:cubicBezTo>
                <a:cubicBezTo>
                  <a:pt x="14944" y="3503"/>
                  <a:pt x="13243" y="2402"/>
                  <a:pt x="11342" y="1702"/>
                </a:cubicBezTo>
                <a:cubicBezTo>
                  <a:pt x="8040" y="401"/>
                  <a:pt x="4237" y="234"/>
                  <a:pt x="8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85" name="Google Shape;185;p22"/>
          <p:cNvSpPr/>
          <p:nvPr/>
        </p:nvSpPr>
        <p:spPr>
          <a:xfrm flipH="1">
            <a:off x="-318269" y="1855104"/>
            <a:ext cx="682297" cy="820805"/>
          </a:xfrm>
          <a:custGeom>
            <a:avLst/>
            <a:gdLst/>
            <a:ahLst/>
            <a:cxnLst/>
            <a:rect l="l" t="t" r="r" b="b"/>
            <a:pathLst>
              <a:path w="7527" h="9055" extrusionOk="0">
                <a:moveTo>
                  <a:pt x="4668" y="1"/>
                </a:moveTo>
                <a:cubicBezTo>
                  <a:pt x="3283" y="1"/>
                  <a:pt x="1801" y="1451"/>
                  <a:pt x="979" y="3038"/>
                </a:cubicBezTo>
                <a:cubicBezTo>
                  <a:pt x="582" y="3833"/>
                  <a:pt x="214" y="4659"/>
                  <a:pt x="123" y="5547"/>
                </a:cubicBezTo>
                <a:cubicBezTo>
                  <a:pt x="0" y="6434"/>
                  <a:pt x="184" y="7382"/>
                  <a:pt x="765" y="8086"/>
                </a:cubicBezTo>
                <a:cubicBezTo>
                  <a:pt x="1309" y="8735"/>
                  <a:pt x="2154" y="9054"/>
                  <a:pt x="3006" y="9054"/>
                </a:cubicBezTo>
                <a:cubicBezTo>
                  <a:pt x="3399" y="9054"/>
                  <a:pt x="3794" y="8986"/>
                  <a:pt x="4161" y="8851"/>
                </a:cubicBezTo>
                <a:cubicBezTo>
                  <a:pt x="5324" y="8392"/>
                  <a:pt x="6211" y="7413"/>
                  <a:pt x="6731" y="6281"/>
                </a:cubicBezTo>
                <a:cubicBezTo>
                  <a:pt x="7343" y="4996"/>
                  <a:pt x="7527" y="3466"/>
                  <a:pt x="7007" y="2120"/>
                </a:cubicBezTo>
                <a:cubicBezTo>
                  <a:pt x="6398" y="593"/>
                  <a:pt x="5553" y="1"/>
                  <a:pt x="46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86" name="Google Shape;186;p22"/>
          <p:cNvSpPr txBox="1">
            <a:spLocks noGrp="1"/>
          </p:cNvSpPr>
          <p:nvPr>
            <p:ph type="title"/>
          </p:nvPr>
        </p:nvSpPr>
        <p:spPr>
          <a:xfrm>
            <a:off x="1239016" y="2063567"/>
            <a:ext cx="4155200" cy="9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7" name="Google Shape;187;p22"/>
          <p:cNvSpPr txBox="1">
            <a:spLocks noGrp="1"/>
          </p:cNvSpPr>
          <p:nvPr>
            <p:ph type="subTitle" idx="1"/>
          </p:nvPr>
        </p:nvSpPr>
        <p:spPr>
          <a:xfrm>
            <a:off x="1239016" y="3152533"/>
            <a:ext cx="4155200" cy="16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22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2445495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/>
          <p:nvPr/>
        </p:nvSpPr>
        <p:spPr>
          <a:xfrm flipH="1">
            <a:off x="9895841" y="-2607699"/>
            <a:ext cx="1966227" cy="3520772"/>
          </a:xfrm>
          <a:custGeom>
            <a:avLst/>
            <a:gdLst/>
            <a:ahLst/>
            <a:cxnLst/>
            <a:rect l="l" t="t" r="r" b="b"/>
            <a:pathLst>
              <a:path w="27262" h="48816" extrusionOk="0">
                <a:moveTo>
                  <a:pt x="17318" y="1"/>
                </a:moveTo>
                <a:cubicBezTo>
                  <a:pt x="14993" y="31"/>
                  <a:pt x="12637" y="31"/>
                  <a:pt x="10311" y="62"/>
                </a:cubicBezTo>
                <a:cubicBezTo>
                  <a:pt x="9791" y="3856"/>
                  <a:pt x="9485" y="7711"/>
                  <a:pt x="8323" y="11382"/>
                </a:cubicBezTo>
                <a:cubicBezTo>
                  <a:pt x="7374" y="14350"/>
                  <a:pt x="5844" y="20347"/>
                  <a:pt x="3642" y="22550"/>
                </a:cubicBezTo>
                <a:cubicBezTo>
                  <a:pt x="1592" y="27261"/>
                  <a:pt x="1" y="32616"/>
                  <a:pt x="704" y="37542"/>
                </a:cubicBezTo>
                <a:lnTo>
                  <a:pt x="766" y="37542"/>
                </a:lnTo>
                <a:cubicBezTo>
                  <a:pt x="1010" y="38980"/>
                  <a:pt x="1439" y="40356"/>
                  <a:pt x="2142" y="41703"/>
                </a:cubicBezTo>
                <a:cubicBezTo>
                  <a:pt x="4343" y="46024"/>
                  <a:pt x="9158" y="48815"/>
                  <a:pt x="14005" y="48815"/>
                </a:cubicBezTo>
                <a:cubicBezTo>
                  <a:pt x="14682" y="48815"/>
                  <a:pt x="15361" y="48761"/>
                  <a:pt x="16033" y="48648"/>
                </a:cubicBezTo>
                <a:cubicBezTo>
                  <a:pt x="21509" y="47730"/>
                  <a:pt x="26099" y="43018"/>
                  <a:pt x="26894" y="37542"/>
                </a:cubicBezTo>
                <a:lnTo>
                  <a:pt x="26955" y="37542"/>
                </a:lnTo>
                <a:cubicBezTo>
                  <a:pt x="27261" y="34849"/>
                  <a:pt x="26772" y="32126"/>
                  <a:pt x="26099" y="29495"/>
                </a:cubicBezTo>
                <a:cubicBezTo>
                  <a:pt x="23773" y="20224"/>
                  <a:pt x="19306" y="11352"/>
                  <a:pt x="19031" y="1806"/>
                </a:cubicBezTo>
                <a:cubicBezTo>
                  <a:pt x="19001" y="1255"/>
                  <a:pt x="18970" y="643"/>
                  <a:pt x="18542" y="276"/>
                </a:cubicBezTo>
                <a:cubicBezTo>
                  <a:pt x="18205" y="31"/>
                  <a:pt x="17746" y="1"/>
                  <a:pt x="1731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90" name="Google Shape;190;p23"/>
          <p:cNvSpPr/>
          <p:nvPr/>
        </p:nvSpPr>
        <p:spPr>
          <a:xfrm flipH="1">
            <a:off x="10809561" y="3580700"/>
            <a:ext cx="3666140" cy="2799797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91" name="Google Shape;191;p23"/>
          <p:cNvSpPr/>
          <p:nvPr/>
        </p:nvSpPr>
        <p:spPr>
          <a:xfrm rot="4093327" flipH="1">
            <a:off x="-4470840" y="-736312"/>
            <a:ext cx="7115915" cy="9604848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92" name="Google Shape;192;p23"/>
          <p:cNvSpPr txBox="1">
            <a:spLocks noGrp="1"/>
          </p:cNvSpPr>
          <p:nvPr>
            <p:ph type="body" idx="1"/>
          </p:nvPr>
        </p:nvSpPr>
        <p:spPr>
          <a:xfrm>
            <a:off x="3064391" y="2783400"/>
            <a:ext cx="6063200" cy="11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Font typeface="Arial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3" name="Google Shape;193;p23"/>
          <p:cNvSpPr txBox="1">
            <a:spLocks noGrp="1"/>
          </p:cNvSpPr>
          <p:nvPr>
            <p:ph type="body" idx="2"/>
          </p:nvPr>
        </p:nvSpPr>
        <p:spPr>
          <a:xfrm>
            <a:off x="3064417" y="4867833"/>
            <a:ext cx="6063200" cy="11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Font typeface="Arial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4" name="Google Shape;194;p23"/>
          <p:cNvSpPr txBox="1">
            <a:spLocks noGrp="1"/>
          </p:cNvSpPr>
          <p:nvPr>
            <p:ph type="subTitle" idx="3"/>
          </p:nvPr>
        </p:nvSpPr>
        <p:spPr>
          <a:xfrm>
            <a:off x="3064380" y="2133633"/>
            <a:ext cx="6063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5" name="Google Shape;195;p23"/>
          <p:cNvSpPr txBox="1">
            <a:spLocks noGrp="1"/>
          </p:cNvSpPr>
          <p:nvPr>
            <p:ph type="subTitle" idx="4"/>
          </p:nvPr>
        </p:nvSpPr>
        <p:spPr>
          <a:xfrm>
            <a:off x="3064405" y="4218067"/>
            <a:ext cx="6063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6" name="Google Shape;196;p2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3940339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/>
          <p:nvPr/>
        </p:nvSpPr>
        <p:spPr>
          <a:xfrm flipH="1">
            <a:off x="9407969" y="-1268868"/>
            <a:ext cx="3666140" cy="2799797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199" name="Google Shape;199;p24"/>
          <p:cNvSpPr/>
          <p:nvPr/>
        </p:nvSpPr>
        <p:spPr>
          <a:xfrm rot="1393323" flipH="1">
            <a:off x="8304543" y="297785"/>
            <a:ext cx="7115856" cy="9604768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00" name="Google Shape;200;p24"/>
          <p:cNvSpPr/>
          <p:nvPr/>
        </p:nvSpPr>
        <p:spPr>
          <a:xfrm rot="-6299857" flipH="1">
            <a:off x="-58848" y="-2240405"/>
            <a:ext cx="2876863" cy="3784455"/>
          </a:xfrm>
          <a:custGeom>
            <a:avLst/>
            <a:gdLst/>
            <a:ahLst/>
            <a:cxnLst/>
            <a:rect l="l" t="t" r="r" b="b"/>
            <a:pathLst>
              <a:path w="31590" h="41556" extrusionOk="0">
                <a:moveTo>
                  <a:pt x="29555" y="1"/>
                </a:moveTo>
                <a:cubicBezTo>
                  <a:pt x="26787" y="1235"/>
                  <a:pt x="24785" y="2269"/>
                  <a:pt x="22016" y="3503"/>
                </a:cubicBezTo>
                <a:cubicBezTo>
                  <a:pt x="25386" y="9741"/>
                  <a:pt x="26253" y="17580"/>
                  <a:pt x="23151" y="23951"/>
                </a:cubicBezTo>
                <a:cubicBezTo>
                  <a:pt x="20484" y="29368"/>
                  <a:pt x="14659" y="33266"/>
                  <a:pt x="8730" y="33266"/>
                </a:cubicBezTo>
                <a:cubicBezTo>
                  <a:pt x="7686" y="33266"/>
                  <a:pt x="6639" y="33145"/>
                  <a:pt x="5605" y="32891"/>
                </a:cubicBezTo>
                <a:cubicBezTo>
                  <a:pt x="3737" y="35393"/>
                  <a:pt x="1869" y="37861"/>
                  <a:pt x="1" y="40363"/>
                </a:cubicBezTo>
                <a:cubicBezTo>
                  <a:pt x="2539" y="41150"/>
                  <a:pt x="5204" y="41555"/>
                  <a:pt x="7863" y="41555"/>
                </a:cubicBezTo>
                <a:cubicBezTo>
                  <a:pt x="11285" y="41555"/>
                  <a:pt x="14697" y="40885"/>
                  <a:pt x="17813" y="39495"/>
                </a:cubicBezTo>
                <a:cubicBezTo>
                  <a:pt x="26953" y="35426"/>
                  <a:pt x="31590" y="26053"/>
                  <a:pt x="31490" y="16346"/>
                </a:cubicBezTo>
                <a:cubicBezTo>
                  <a:pt x="31390" y="10908"/>
                  <a:pt x="30256" y="5371"/>
                  <a:pt x="29555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01" name="Google Shape;201;p24"/>
          <p:cNvSpPr/>
          <p:nvPr/>
        </p:nvSpPr>
        <p:spPr>
          <a:xfrm rot="3600110" flipH="1">
            <a:off x="-1275289" y="1417119"/>
            <a:ext cx="3438261" cy="4023727"/>
          </a:xfrm>
          <a:custGeom>
            <a:avLst/>
            <a:gdLst/>
            <a:ahLst/>
            <a:cxnLst/>
            <a:rect l="l" t="t" r="r" b="b"/>
            <a:pathLst>
              <a:path w="47011" h="55016" extrusionOk="0">
                <a:moveTo>
                  <a:pt x="31319" y="1"/>
                </a:moveTo>
                <a:cubicBezTo>
                  <a:pt x="31062" y="1"/>
                  <a:pt x="30811" y="69"/>
                  <a:pt x="30566" y="210"/>
                </a:cubicBezTo>
                <a:cubicBezTo>
                  <a:pt x="29532" y="810"/>
                  <a:pt x="29732" y="2378"/>
                  <a:pt x="30099" y="3545"/>
                </a:cubicBezTo>
                <a:cubicBezTo>
                  <a:pt x="30799" y="5947"/>
                  <a:pt x="31366" y="8416"/>
                  <a:pt x="32000" y="10851"/>
                </a:cubicBezTo>
                <a:cubicBezTo>
                  <a:pt x="32367" y="12252"/>
                  <a:pt x="35269" y="20091"/>
                  <a:pt x="33634" y="20291"/>
                </a:cubicBezTo>
                <a:cubicBezTo>
                  <a:pt x="33572" y="20299"/>
                  <a:pt x="33511" y="20302"/>
                  <a:pt x="33450" y="20302"/>
                </a:cubicBezTo>
                <a:cubicBezTo>
                  <a:pt x="32985" y="20302"/>
                  <a:pt x="32550" y="20089"/>
                  <a:pt x="32167" y="19824"/>
                </a:cubicBezTo>
                <a:cubicBezTo>
                  <a:pt x="28880" y="17769"/>
                  <a:pt x="28138" y="9336"/>
                  <a:pt x="23075" y="9336"/>
                </a:cubicBezTo>
                <a:cubicBezTo>
                  <a:pt x="22795" y="9336"/>
                  <a:pt x="22501" y="9362"/>
                  <a:pt x="22193" y="9416"/>
                </a:cubicBezTo>
                <a:cubicBezTo>
                  <a:pt x="20959" y="9616"/>
                  <a:pt x="20792" y="11351"/>
                  <a:pt x="21059" y="12585"/>
                </a:cubicBezTo>
                <a:cubicBezTo>
                  <a:pt x="22126" y="17322"/>
                  <a:pt x="25762" y="21258"/>
                  <a:pt x="27497" y="25861"/>
                </a:cubicBezTo>
                <a:cubicBezTo>
                  <a:pt x="27764" y="26595"/>
                  <a:pt x="27930" y="27563"/>
                  <a:pt x="27330" y="28030"/>
                </a:cubicBezTo>
                <a:cubicBezTo>
                  <a:pt x="27127" y="28182"/>
                  <a:pt x="26895" y="28243"/>
                  <a:pt x="26652" y="28243"/>
                </a:cubicBezTo>
                <a:cubicBezTo>
                  <a:pt x="26257" y="28243"/>
                  <a:pt x="25834" y="28082"/>
                  <a:pt x="25462" y="27896"/>
                </a:cubicBezTo>
                <a:cubicBezTo>
                  <a:pt x="21382" y="25938"/>
                  <a:pt x="16248" y="18646"/>
                  <a:pt x="11498" y="18646"/>
                </a:cubicBezTo>
                <a:cubicBezTo>
                  <a:pt x="11393" y="18646"/>
                  <a:pt x="11289" y="18649"/>
                  <a:pt x="11185" y="18656"/>
                </a:cubicBezTo>
                <a:cubicBezTo>
                  <a:pt x="10418" y="18723"/>
                  <a:pt x="9651" y="19190"/>
                  <a:pt x="9484" y="19924"/>
                </a:cubicBezTo>
                <a:cubicBezTo>
                  <a:pt x="9417" y="20391"/>
                  <a:pt x="9551" y="20858"/>
                  <a:pt x="9717" y="21258"/>
                </a:cubicBezTo>
                <a:cubicBezTo>
                  <a:pt x="11285" y="24994"/>
                  <a:pt x="15922" y="28630"/>
                  <a:pt x="18757" y="31499"/>
                </a:cubicBezTo>
                <a:cubicBezTo>
                  <a:pt x="19391" y="32133"/>
                  <a:pt x="20058" y="32833"/>
                  <a:pt x="20258" y="33734"/>
                </a:cubicBezTo>
                <a:cubicBezTo>
                  <a:pt x="20492" y="34601"/>
                  <a:pt x="20025" y="35735"/>
                  <a:pt x="19124" y="35869"/>
                </a:cubicBezTo>
                <a:cubicBezTo>
                  <a:pt x="19065" y="35876"/>
                  <a:pt x="19007" y="35880"/>
                  <a:pt x="18948" y="35880"/>
                </a:cubicBezTo>
                <a:cubicBezTo>
                  <a:pt x="18507" y="35880"/>
                  <a:pt x="18069" y="35671"/>
                  <a:pt x="17656" y="35435"/>
                </a:cubicBezTo>
                <a:cubicBezTo>
                  <a:pt x="13086" y="32933"/>
                  <a:pt x="9117" y="28864"/>
                  <a:pt x="4247" y="26929"/>
                </a:cubicBezTo>
                <a:cubicBezTo>
                  <a:pt x="3418" y="26599"/>
                  <a:pt x="2827" y="26455"/>
                  <a:pt x="2427" y="26455"/>
                </a:cubicBezTo>
                <a:cubicBezTo>
                  <a:pt x="1" y="26455"/>
                  <a:pt x="4664" y="31782"/>
                  <a:pt x="5981" y="33100"/>
                </a:cubicBezTo>
                <a:cubicBezTo>
                  <a:pt x="14221" y="41172"/>
                  <a:pt x="23160" y="48511"/>
                  <a:pt x="32667" y="55016"/>
                </a:cubicBezTo>
                <a:lnTo>
                  <a:pt x="45209" y="45075"/>
                </a:lnTo>
                <a:cubicBezTo>
                  <a:pt x="45877" y="44541"/>
                  <a:pt x="46544" y="43974"/>
                  <a:pt x="46811" y="43207"/>
                </a:cubicBezTo>
                <a:cubicBezTo>
                  <a:pt x="47011" y="42573"/>
                  <a:pt x="46911" y="41873"/>
                  <a:pt x="46811" y="41239"/>
                </a:cubicBezTo>
                <a:cubicBezTo>
                  <a:pt x="46171" y="36985"/>
                  <a:pt x="37310" y="1"/>
                  <a:pt x="313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02" name="Google Shape;202;p24"/>
          <p:cNvSpPr/>
          <p:nvPr/>
        </p:nvSpPr>
        <p:spPr>
          <a:xfrm rot="-88" flipH="1">
            <a:off x="-3251167" y="5886073"/>
            <a:ext cx="5546953" cy="1750561"/>
          </a:xfrm>
          <a:custGeom>
            <a:avLst/>
            <a:gdLst/>
            <a:ahLst/>
            <a:cxnLst/>
            <a:rect l="l" t="t" r="r" b="b"/>
            <a:pathLst>
              <a:path w="42682" h="13470" extrusionOk="0">
                <a:moveTo>
                  <a:pt x="7083" y="1"/>
                </a:moveTo>
                <a:cubicBezTo>
                  <a:pt x="6276" y="1"/>
                  <a:pt x="5493" y="166"/>
                  <a:pt x="4896" y="529"/>
                </a:cubicBezTo>
                <a:cubicBezTo>
                  <a:pt x="2816" y="1845"/>
                  <a:pt x="1225" y="3864"/>
                  <a:pt x="521" y="6128"/>
                </a:cubicBezTo>
                <a:cubicBezTo>
                  <a:pt x="123" y="7383"/>
                  <a:pt x="1" y="8759"/>
                  <a:pt x="613" y="9922"/>
                </a:cubicBezTo>
                <a:cubicBezTo>
                  <a:pt x="1088" y="10872"/>
                  <a:pt x="2155" y="11597"/>
                  <a:pt x="3230" y="11597"/>
                </a:cubicBezTo>
                <a:cubicBezTo>
                  <a:pt x="3471" y="11597"/>
                  <a:pt x="3713" y="11561"/>
                  <a:pt x="3948" y="11482"/>
                </a:cubicBezTo>
                <a:cubicBezTo>
                  <a:pt x="5141" y="11115"/>
                  <a:pt x="5783" y="9861"/>
                  <a:pt x="6854" y="9249"/>
                </a:cubicBezTo>
                <a:cubicBezTo>
                  <a:pt x="7531" y="8843"/>
                  <a:pt x="8134" y="8673"/>
                  <a:pt x="8682" y="8673"/>
                </a:cubicBezTo>
                <a:cubicBezTo>
                  <a:pt x="10733" y="8673"/>
                  <a:pt x="12022" y="11053"/>
                  <a:pt x="13616" y="12308"/>
                </a:cubicBezTo>
                <a:cubicBezTo>
                  <a:pt x="14594" y="13078"/>
                  <a:pt x="15867" y="13470"/>
                  <a:pt x="17138" y="13470"/>
                </a:cubicBezTo>
                <a:cubicBezTo>
                  <a:pt x="18292" y="13470"/>
                  <a:pt x="19446" y="13147"/>
                  <a:pt x="20378" y="12492"/>
                </a:cubicBezTo>
                <a:cubicBezTo>
                  <a:pt x="22129" y="11216"/>
                  <a:pt x="23420" y="8844"/>
                  <a:pt x="25563" y="8844"/>
                </a:cubicBezTo>
                <a:cubicBezTo>
                  <a:pt x="25629" y="8844"/>
                  <a:pt x="25695" y="8847"/>
                  <a:pt x="25762" y="8851"/>
                </a:cubicBezTo>
                <a:cubicBezTo>
                  <a:pt x="27445" y="8974"/>
                  <a:pt x="28516" y="10565"/>
                  <a:pt x="29832" y="11605"/>
                </a:cubicBezTo>
                <a:cubicBezTo>
                  <a:pt x="31091" y="12586"/>
                  <a:pt x="32700" y="13060"/>
                  <a:pt x="34322" y="13060"/>
                </a:cubicBezTo>
                <a:cubicBezTo>
                  <a:pt x="35734" y="13060"/>
                  <a:pt x="37157" y="12700"/>
                  <a:pt x="38368" y="12003"/>
                </a:cubicBezTo>
                <a:cubicBezTo>
                  <a:pt x="40938" y="10473"/>
                  <a:pt x="42498" y="7627"/>
                  <a:pt x="42621" y="4721"/>
                </a:cubicBezTo>
                <a:cubicBezTo>
                  <a:pt x="42682" y="3589"/>
                  <a:pt x="42498" y="2395"/>
                  <a:pt x="41764" y="1478"/>
                </a:cubicBezTo>
                <a:cubicBezTo>
                  <a:pt x="41241" y="795"/>
                  <a:pt x="40346" y="316"/>
                  <a:pt x="39468" y="316"/>
                </a:cubicBezTo>
                <a:cubicBezTo>
                  <a:pt x="39165" y="316"/>
                  <a:pt x="38865" y="373"/>
                  <a:pt x="38582" y="499"/>
                </a:cubicBezTo>
                <a:cubicBezTo>
                  <a:pt x="36471" y="1416"/>
                  <a:pt x="37236" y="4598"/>
                  <a:pt x="35859" y="6373"/>
                </a:cubicBezTo>
                <a:cubicBezTo>
                  <a:pt x="35295" y="7125"/>
                  <a:pt x="34331" y="7514"/>
                  <a:pt x="33370" y="7514"/>
                </a:cubicBezTo>
                <a:cubicBezTo>
                  <a:pt x="32611" y="7514"/>
                  <a:pt x="31854" y="7271"/>
                  <a:pt x="31300" y="6771"/>
                </a:cubicBezTo>
                <a:cubicBezTo>
                  <a:pt x="29954" y="5547"/>
                  <a:pt x="30046" y="3405"/>
                  <a:pt x="28944" y="1937"/>
                </a:cubicBezTo>
                <a:cubicBezTo>
                  <a:pt x="28239" y="960"/>
                  <a:pt x="26988" y="443"/>
                  <a:pt x="25747" y="443"/>
                </a:cubicBezTo>
                <a:cubicBezTo>
                  <a:pt x="24890" y="443"/>
                  <a:pt x="24039" y="690"/>
                  <a:pt x="23376" y="1202"/>
                </a:cubicBezTo>
                <a:cubicBezTo>
                  <a:pt x="21571" y="2610"/>
                  <a:pt x="21357" y="5271"/>
                  <a:pt x="19582" y="6679"/>
                </a:cubicBezTo>
                <a:cubicBezTo>
                  <a:pt x="18894" y="7226"/>
                  <a:pt x="17991" y="7509"/>
                  <a:pt x="17093" y="7509"/>
                </a:cubicBezTo>
                <a:cubicBezTo>
                  <a:pt x="16434" y="7509"/>
                  <a:pt x="15776" y="7357"/>
                  <a:pt x="15207" y="7046"/>
                </a:cubicBezTo>
                <a:cubicBezTo>
                  <a:pt x="12759" y="5761"/>
                  <a:pt x="12362" y="2395"/>
                  <a:pt x="10097" y="835"/>
                </a:cubicBezTo>
                <a:cubicBezTo>
                  <a:pt x="9322" y="306"/>
                  <a:pt x="8180" y="1"/>
                  <a:pt x="70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03" name="Google Shape;203;p24"/>
          <p:cNvSpPr/>
          <p:nvPr/>
        </p:nvSpPr>
        <p:spPr>
          <a:xfrm flipH="1">
            <a:off x="5960278" y="6237166"/>
            <a:ext cx="271367" cy="312900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04" name="Google Shape;204;p24"/>
          <p:cNvSpPr txBox="1">
            <a:spLocks noGrp="1"/>
          </p:cNvSpPr>
          <p:nvPr>
            <p:ph type="subTitle" idx="1"/>
          </p:nvPr>
        </p:nvSpPr>
        <p:spPr>
          <a:xfrm>
            <a:off x="2736233" y="4959133"/>
            <a:ext cx="29748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5" name="Google Shape;205;p24"/>
          <p:cNvSpPr txBox="1">
            <a:spLocks noGrp="1"/>
          </p:cNvSpPr>
          <p:nvPr>
            <p:ph type="subTitle" idx="2"/>
          </p:nvPr>
        </p:nvSpPr>
        <p:spPr>
          <a:xfrm>
            <a:off x="2736233" y="4311667"/>
            <a:ext cx="29748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" name="Google Shape;206;p24"/>
          <p:cNvSpPr txBox="1">
            <a:spLocks noGrp="1"/>
          </p:cNvSpPr>
          <p:nvPr>
            <p:ph type="subTitle" idx="3"/>
          </p:nvPr>
        </p:nvSpPr>
        <p:spPr>
          <a:xfrm>
            <a:off x="6480867" y="4959133"/>
            <a:ext cx="29748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" name="Google Shape;207;p24"/>
          <p:cNvSpPr txBox="1">
            <a:spLocks noGrp="1"/>
          </p:cNvSpPr>
          <p:nvPr>
            <p:ph type="subTitle" idx="4"/>
          </p:nvPr>
        </p:nvSpPr>
        <p:spPr>
          <a:xfrm>
            <a:off x="6480867" y="4311667"/>
            <a:ext cx="29748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8" name="Google Shape;208;p2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2003621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/>
          <p:nvPr/>
        </p:nvSpPr>
        <p:spPr>
          <a:xfrm flipH="1">
            <a:off x="9691035" y="-1757801"/>
            <a:ext cx="3666140" cy="2799797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11" name="Google Shape;211;p25"/>
          <p:cNvSpPr/>
          <p:nvPr/>
        </p:nvSpPr>
        <p:spPr>
          <a:xfrm rot="1393323" flipH="1">
            <a:off x="9539776" y="-441281"/>
            <a:ext cx="7115856" cy="9604768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12" name="Google Shape;212;p25"/>
          <p:cNvSpPr/>
          <p:nvPr/>
        </p:nvSpPr>
        <p:spPr>
          <a:xfrm rot="-6299857" flipH="1">
            <a:off x="-2687448" y="2906329"/>
            <a:ext cx="2876863" cy="3784455"/>
          </a:xfrm>
          <a:custGeom>
            <a:avLst/>
            <a:gdLst/>
            <a:ahLst/>
            <a:cxnLst/>
            <a:rect l="l" t="t" r="r" b="b"/>
            <a:pathLst>
              <a:path w="31590" h="41556" extrusionOk="0">
                <a:moveTo>
                  <a:pt x="29555" y="1"/>
                </a:moveTo>
                <a:cubicBezTo>
                  <a:pt x="26787" y="1235"/>
                  <a:pt x="24785" y="2269"/>
                  <a:pt x="22016" y="3503"/>
                </a:cubicBezTo>
                <a:cubicBezTo>
                  <a:pt x="25386" y="9741"/>
                  <a:pt x="26253" y="17580"/>
                  <a:pt x="23151" y="23951"/>
                </a:cubicBezTo>
                <a:cubicBezTo>
                  <a:pt x="20484" y="29368"/>
                  <a:pt x="14659" y="33266"/>
                  <a:pt x="8730" y="33266"/>
                </a:cubicBezTo>
                <a:cubicBezTo>
                  <a:pt x="7686" y="33266"/>
                  <a:pt x="6639" y="33145"/>
                  <a:pt x="5605" y="32891"/>
                </a:cubicBezTo>
                <a:cubicBezTo>
                  <a:pt x="3737" y="35393"/>
                  <a:pt x="1869" y="37861"/>
                  <a:pt x="1" y="40363"/>
                </a:cubicBezTo>
                <a:cubicBezTo>
                  <a:pt x="2539" y="41150"/>
                  <a:pt x="5204" y="41555"/>
                  <a:pt x="7863" y="41555"/>
                </a:cubicBezTo>
                <a:cubicBezTo>
                  <a:pt x="11285" y="41555"/>
                  <a:pt x="14697" y="40885"/>
                  <a:pt x="17813" y="39495"/>
                </a:cubicBezTo>
                <a:cubicBezTo>
                  <a:pt x="26953" y="35426"/>
                  <a:pt x="31590" y="26053"/>
                  <a:pt x="31490" y="16346"/>
                </a:cubicBezTo>
                <a:cubicBezTo>
                  <a:pt x="31390" y="10908"/>
                  <a:pt x="30256" y="5371"/>
                  <a:pt x="29555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13" name="Google Shape;213;p25"/>
          <p:cNvSpPr/>
          <p:nvPr/>
        </p:nvSpPr>
        <p:spPr>
          <a:xfrm rot="-2700111" flipH="1">
            <a:off x="1323991" y="4799039"/>
            <a:ext cx="3438199" cy="4023653"/>
          </a:xfrm>
          <a:custGeom>
            <a:avLst/>
            <a:gdLst/>
            <a:ahLst/>
            <a:cxnLst/>
            <a:rect l="l" t="t" r="r" b="b"/>
            <a:pathLst>
              <a:path w="47011" h="55016" extrusionOk="0">
                <a:moveTo>
                  <a:pt x="31319" y="1"/>
                </a:moveTo>
                <a:cubicBezTo>
                  <a:pt x="31062" y="1"/>
                  <a:pt x="30811" y="69"/>
                  <a:pt x="30566" y="210"/>
                </a:cubicBezTo>
                <a:cubicBezTo>
                  <a:pt x="29532" y="810"/>
                  <a:pt x="29732" y="2378"/>
                  <a:pt x="30099" y="3545"/>
                </a:cubicBezTo>
                <a:cubicBezTo>
                  <a:pt x="30799" y="5947"/>
                  <a:pt x="31366" y="8416"/>
                  <a:pt x="32000" y="10851"/>
                </a:cubicBezTo>
                <a:cubicBezTo>
                  <a:pt x="32367" y="12252"/>
                  <a:pt x="35269" y="20091"/>
                  <a:pt x="33634" y="20291"/>
                </a:cubicBezTo>
                <a:cubicBezTo>
                  <a:pt x="33572" y="20299"/>
                  <a:pt x="33511" y="20302"/>
                  <a:pt x="33450" y="20302"/>
                </a:cubicBezTo>
                <a:cubicBezTo>
                  <a:pt x="32985" y="20302"/>
                  <a:pt x="32550" y="20089"/>
                  <a:pt x="32167" y="19824"/>
                </a:cubicBezTo>
                <a:cubicBezTo>
                  <a:pt x="28880" y="17769"/>
                  <a:pt x="28138" y="9336"/>
                  <a:pt x="23075" y="9336"/>
                </a:cubicBezTo>
                <a:cubicBezTo>
                  <a:pt x="22795" y="9336"/>
                  <a:pt x="22501" y="9362"/>
                  <a:pt x="22193" y="9416"/>
                </a:cubicBezTo>
                <a:cubicBezTo>
                  <a:pt x="20959" y="9616"/>
                  <a:pt x="20792" y="11351"/>
                  <a:pt x="21059" y="12585"/>
                </a:cubicBezTo>
                <a:cubicBezTo>
                  <a:pt x="22126" y="17322"/>
                  <a:pt x="25762" y="21258"/>
                  <a:pt x="27497" y="25861"/>
                </a:cubicBezTo>
                <a:cubicBezTo>
                  <a:pt x="27764" y="26595"/>
                  <a:pt x="27930" y="27563"/>
                  <a:pt x="27330" y="28030"/>
                </a:cubicBezTo>
                <a:cubicBezTo>
                  <a:pt x="27127" y="28182"/>
                  <a:pt x="26895" y="28243"/>
                  <a:pt x="26652" y="28243"/>
                </a:cubicBezTo>
                <a:cubicBezTo>
                  <a:pt x="26257" y="28243"/>
                  <a:pt x="25834" y="28082"/>
                  <a:pt x="25462" y="27896"/>
                </a:cubicBezTo>
                <a:cubicBezTo>
                  <a:pt x="21382" y="25938"/>
                  <a:pt x="16248" y="18646"/>
                  <a:pt x="11498" y="18646"/>
                </a:cubicBezTo>
                <a:cubicBezTo>
                  <a:pt x="11393" y="18646"/>
                  <a:pt x="11289" y="18649"/>
                  <a:pt x="11185" y="18656"/>
                </a:cubicBezTo>
                <a:cubicBezTo>
                  <a:pt x="10418" y="18723"/>
                  <a:pt x="9651" y="19190"/>
                  <a:pt x="9484" y="19924"/>
                </a:cubicBezTo>
                <a:cubicBezTo>
                  <a:pt x="9417" y="20391"/>
                  <a:pt x="9551" y="20858"/>
                  <a:pt x="9717" y="21258"/>
                </a:cubicBezTo>
                <a:cubicBezTo>
                  <a:pt x="11285" y="24994"/>
                  <a:pt x="15922" y="28630"/>
                  <a:pt x="18757" y="31499"/>
                </a:cubicBezTo>
                <a:cubicBezTo>
                  <a:pt x="19391" y="32133"/>
                  <a:pt x="20058" y="32833"/>
                  <a:pt x="20258" y="33734"/>
                </a:cubicBezTo>
                <a:cubicBezTo>
                  <a:pt x="20492" y="34601"/>
                  <a:pt x="20025" y="35735"/>
                  <a:pt x="19124" y="35869"/>
                </a:cubicBezTo>
                <a:cubicBezTo>
                  <a:pt x="19065" y="35876"/>
                  <a:pt x="19007" y="35880"/>
                  <a:pt x="18948" y="35880"/>
                </a:cubicBezTo>
                <a:cubicBezTo>
                  <a:pt x="18507" y="35880"/>
                  <a:pt x="18069" y="35671"/>
                  <a:pt x="17656" y="35435"/>
                </a:cubicBezTo>
                <a:cubicBezTo>
                  <a:pt x="13086" y="32933"/>
                  <a:pt x="9117" y="28864"/>
                  <a:pt x="4247" y="26929"/>
                </a:cubicBezTo>
                <a:cubicBezTo>
                  <a:pt x="3418" y="26599"/>
                  <a:pt x="2827" y="26455"/>
                  <a:pt x="2427" y="26455"/>
                </a:cubicBezTo>
                <a:cubicBezTo>
                  <a:pt x="1" y="26455"/>
                  <a:pt x="4664" y="31782"/>
                  <a:pt x="5981" y="33100"/>
                </a:cubicBezTo>
                <a:cubicBezTo>
                  <a:pt x="14221" y="41172"/>
                  <a:pt x="23160" y="48511"/>
                  <a:pt x="32667" y="55016"/>
                </a:cubicBezTo>
                <a:lnTo>
                  <a:pt x="45209" y="45075"/>
                </a:lnTo>
                <a:cubicBezTo>
                  <a:pt x="45877" y="44541"/>
                  <a:pt x="46544" y="43974"/>
                  <a:pt x="46811" y="43207"/>
                </a:cubicBezTo>
                <a:cubicBezTo>
                  <a:pt x="47011" y="42573"/>
                  <a:pt x="46911" y="41873"/>
                  <a:pt x="46811" y="41239"/>
                </a:cubicBezTo>
                <a:cubicBezTo>
                  <a:pt x="46171" y="36985"/>
                  <a:pt x="37310" y="1"/>
                  <a:pt x="313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14" name="Google Shape;214;p25"/>
          <p:cNvSpPr/>
          <p:nvPr/>
        </p:nvSpPr>
        <p:spPr>
          <a:xfrm rot="-88" flipH="1">
            <a:off x="-3585701" y="-254794"/>
            <a:ext cx="5546953" cy="1750561"/>
          </a:xfrm>
          <a:custGeom>
            <a:avLst/>
            <a:gdLst/>
            <a:ahLst/>
            <a:cxnLst/>
            <a:rect l="l" t="t" r="r" b="b"/>
            <a:pathLst>
              <a:path w="42682" h="13470" extrusionOk="0">
                <a:moveTo>
                  <a:pt x="7083" y="1"/>
                </a:moveTo>
                <a:cubicBezTo>
                  <a:pt x="6276" y="1"/>
                  <a:pt x="5493" y="166"/>
                  <a:pt x="4896" y="529"/>
                </a:cubicBezTo>
                <a:cubicBezTo>
                  <a:pt x="2816" y="1845"/>
                  <a:pt x="1225" y="3864"/>
                  <a:pt x="521" y="6128"/>
                </a:cubicBezTo>
                <a:cubicBezTo>
                  <a:pt x="123" y="7383"/>
                  <a:pt x="1" y="8759"/>
                  <a:pt x="613" y="9922"/>
                </a:cubicBezTo>
                <a:cubicBezTo>
                  <a:pt x="1088" y="10872"/>
                  <a:pt x="2155" y="11597"/>
                  <a:pt x="3230" y="11597"/>
                </a:cubicBezTo>
                <a:cubicBezTo>
                  <a:pt x="3471" y="11597"/>
                  <a:pt x="3713" y="11561"/>
                  <a:pt x="3948" y="11482"/>
                </a:cubicBezTo>
                <a:cubicBezTo>
                  <a:pt x="5141" y="11115"/>
                  <a:pt x="5783" y="9861"/>
                  <a:pt x="6854" y="9249"/>
                </a:cubicBezTo>
                <a:cubicBezTo>
                  <a:pt x="7531" y="8843"/>
                  <a:pt x="8134" y="8673"/>
                  <a:pt x="8682" y="8673"/>
                </a:cubicBezTo>
                <a:cubicBezTo>
                  <a:pt x="10733" y="8673"/>
                  <a:pt x="12022" y="11053"/>
                  <a:pt x="13616" y="12308"/>
                </a:cubicBezTo>
                <a:cubicBezTo>
                  <a:pt x="14594" y="13078"/>
                  <a:pt x="15867" y="13470"/>
                  <a:pt x="17138" y="13470"/>
                </a:cubicBezTo>
                <a:cubicBezTo>
                  <a:pt x="18292" y="13470"/>
                  <a:pt x="19446" y="13147"/>
                  <a:pt x="20378" y="12492"/>
                </a:cubicBezTo>
                <a:cubicBezTo>
                  <a:pt x="22129" y="11216"/>
                  <a:pt x="23420" y="8844"/>
                  <a:pt x="25563" y="8844"/>
                </a:cubicBezTo>
                <a:cubicBezTo>
                  <a:pt x="25629" y="8844"/>
                  <a:pt x="25695" y="8847"/>
                  <a:pt x="25762" y="8851"/>
                </a:cubicBezTo>
                <a:cubicBezTo>
                  <a:pt x="27445" y="8974"/>
                  <a:pt x="28516" y="10565"/>
                  <a:pt x="29832" y="11605"/>
                </a:cubicBezTo>
                <a:cubicBezTo>
                  <a:pt x="31091" y="12586"/>
                  <a:pt x="32700" y="13060"/>
                  <a:pt x="34322" y="13060"/>
                </a:cubicBezTo>
                <a:cubicBezTo>
                  <a:pt x="35734" y="13060"/>
                  <a:pt x="37157" y="12700"/>
                  <a:pt x="38368" y="12003"/>
                </a:cubicBezTo>
                <a:cubicBezTo>
                  <a:pt x="40938" y="10473"/>
                  <a:pt x="42498" y="7627"/>
                  <a:pt x="42621" y="4721"/>
                </a:cubicBezTo>
                <a:cubicBezTo>
                  <a:pt x="42682" y="3589"/>
                  <a:pt x="42498" y="2395"/>
                  <a:pt x="41764" y="1478"/>
                </a:cubicBezTo>
                <a:cubicBezTo>
                  <a:pt x="41241" y="795"/>
                  <a:pt x="40346" y="316"/>
                  <a:pt x="39468" y="316"/>
                </a:cubicBezTo>
                <a:cubicBezTo>
                  <a:pt x="39165" y="316"/>
                  <a:pt x="38865" y="373"/>
                  <a:pt x="38582" y="499"/>
                </a:cubicBezTo>
                <a:cubicBezTo>
                  <a:pt x="36471" y="1416"/>
                  <a:pt x="37236" y="4598"/>
                  <a:pt x="35859" y="6373"/>
                </a:cubicBezTo>
                <a:cubicBezTo>
                  <a:pt x="35295" y="7125"/>
                  <a:pt x="34331" y="7514"/>
                  <a:pt x="33370" y="7514"/>
                </a:cubicBezTo>
                <a:cubicBezTo>
                  <a:pt x="32611" y="7514"/>
                  <a:pt x="31854" y="7271"/>
                  <a:pt x="31300" y="6771"/>
                </a:cubicBezTo>
                <a:cubicBezTo>
                  <a:pt x="29954" y="5547"/>
                  <a:pt x="30046" y="3405"/>
                  <a:pt x="28944" y="1937"/>
                </a:cubicBezTo>
                <a:cubicBezTo>
                  <a:pt x="28239" y="960"/>
                  <a:pt x="26988" y="443"/>
                  <a:pt x="25747" y="443"/>
                </a:cubicBezTo>
                <a:cubicBezTo>
                  <a:pt x="24890" y="443"/>
                  <a:pt x="24039" y="690"/>
                  <a:pt x="23376" y="1202"/>
                </a:cubicBezTo>
                <a:cubicBezTo>
                  <a:pt x="21571" y="2610"/>
                  <a:pt x="21357" y="5271"/>
                  <a:pt x="19582" y="6679"/>
                </a:cubicBezTo>
                <a:cubicBezTo>
                  <a:pt x="18894" y="7226"/>
                  <a:pt x="17991" y="7509"/>
                  <a:pt x="17093" y="7509"/>
                </a:cubicBezTo>
                <a:cubicBezTo>
                  <a:pt x="16434" y="7509"/>
                  <a:pt x="15776" y="7357"/>
                  <a:pt x="15207" y="7046"/>
                </a:cubicBezTo>
                <a:cubicBezTo>
                  <a:pt x="12759" y="5761"/>
                  <a:pt x="12362" y="2395"/>
                  <a:pt x="10097" y="835"/>
                </a:cubicBezTo>
                <a:cubicBezTo>
                  <a:pt x="9322" y="306"/>
                  <a:pt x="8180" y="1"/>
                  <a:pt x="70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15" name="Google Shape;215;p25"/>
          <p:cNvSpPr/>
          <p:nvPr/>
        </p:nvSpPr>
        <p:spPr>
          <a:xfrm flipH="1">
            <a:off x="5960278" y="6237166"/>
            <a:ext cx="271367" cy="312900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16" name="Google Shape;216;p25"/>
          <p:cNvSpPr txBox="1">
            <a:spLocks noGrp="1"/>
          </p:cNvSpPr>
          <p:nvPr>
            <p:ph type="body" idx="1"/>
          </p:nvPr>
        </p:nvSpPr>
        <p:spPr>
          <a:xfrm>
            <a:off x="1405484" y="2302833"/>
            <a:ext cx="4557200" cy="3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733"/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●"/>
              <a:defRPr sz="1733"/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●"/>
              <a:defRPr sz="1733"/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Google Shape;217;p25"/>
          <p:cNvSpPr txBox="1">
            <a:spLocks noGrp="1"/>
          </p:cNvSpPr>
          <p:nvPr>
            <p:ph type="body" idx="2"/>
          </p:nvPr>
        </p:nvSpPr>
        <p:spPr>
          <a:xfrm>
            <a:off x="6229300" y="2302833"/>
            <a:ext cx="4557200" cy="3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733"/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●"/>
              <a:defRPr sz="1733"/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●"/>
              <a:defRPr sz="1733"/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8" name="Google Shape;218;p25"/>
          <p:cNvSpPr txBox="1">
            <a:spLocks noGrp="1"/>
          </p:cNvSpPr>
          <p:nvPr>
            <p:ph type="subTitle" idx="3"/>
          </p:nvPr>
        </p:nvSpPr>
        <p:spPr>
          <a:xfrm>
            <a:off x="951000" y="1642733"/>
            <a:ext cx="10290000" cy="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9" name="Google Shape;219;p2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2635303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 and two columns 4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6"/>
          <p:cNvSpPr/>
          <p:nvPr/>
        </p:nvSpPr>
        <p:spPr>
          <a:xfrm rot="3600040">
            <a:off x="5962661" y="4441804"/>
            <a:ext cx="4487488" cy="4644720"/>
          </a:xfrm>
          <a:custGeom>
            <a:avLst/>
            <a:gdLst/>
            <a:ahLst/>
            <a:cxnLst/>
            <a:rect l="l" t="t" r="r" b="b"/>
            <a:pathLst>
              <a:path w="33992" h="35183" extrusionOk="0">
                <a:moveTo>
                  <a:pt x="25740" y="0"/>
                </a:moveTo>
                <a:cubicBezTo>
                  <a:pt x="24597" y="0"/>
                  <a:pt x="23398" y="289"/>
                  <a:pt x="22383" y="768"/>
                </a:cubicBezTo>
                <a:cubicBezTo>
                  <a:pt x="18874" y="2459"/>
                  <a:pt x="16219" y="5829"/>
                  <a:pt x="15323" y="9621"/>
                </a:cubicBezTo>
                <a:lnTo>
                  <a:pt x="15323" y="9621"/>
                </a:lnTo>
                <a:cubicBezTo>
                  <a:pt x="15799" y="7004"/>
                  <a:pt x="15145" y="3845"/>
                  <a:pt x="12676" y="2970"/>
                </a:cubicBezTo>
                <a:cubicBezTo>
                  <a:pt x="12275" y="2822"/>
                  <a:pt x="11863" y="2754"/>
                  <a:pt x="11448" y="2754"/>
                </a:cubicBezTo>
                <a:cubicBezTo>
                  <a:pt x="9899" y="2754"/>
                  <a:pt x="8333" y="3701"/>
                  <a:pt x="7306" y="4938"/>
                </a:cubicBezTo>
                <a:cubicBezTo>
                  <a:pt x="5538" y="7073"/>
                  <a:pt x="4971" y="9975"/>
                  <a:pt x="5371" y="12710"/>
                </a:cubicBezTo>
                <a:cubicBezTo>
                  <a:pt x="5471" y="13244"/>
                  <a:pt x="5571" y="13744"/>
                  <a:pt x="5738" y="14278"/>
                </a:cubicBezTo>
                <a:cubicBezTo>
                  <a:pt x="6305" y="16179"/>
                  <a:pt x="7339" y="17947"/>
                  <a:pt x="8674" y="19482"/>
                </a:cubicBezTo>
                <a:cubicBezTo>
                  <a:pt x="8207" y="19148"/>
                  <a:pt x="7706" y="18848"/>
                  <a:pt x="7206" y="18614"/>
                </a:cubicBezTo>
                <a:cubicBezTo>
                  <a:pt x="6423" y="18261"/>
                  <a:pt x="5555" y="18064"/>
                  <a:pt x="4704" y="18064"/>
                </a:cubicBezTo>
                <a:cubicBezTo>
                  <a:pt x="3705" y="18064"/>
                  <a:pt x="2728" y="18336"/>
                  <a:pt x="1935" y="18948"/>
                </a:cubicBezTo>
                <a:cubicBezTo>
                  <a:pt x="301" y="20249"/>
                  <a:pt x="1" y="22784"/>
                  <a:pt x="935" y="24685"/>
                </a:cubicBezTo>
                <a:cubicBezTo>
                  <a:pt x="1835" y="26553"/>
                  <a:pt x="3737" y="27821"/>
                  <a:pt x="5738" y="28455"/>
                </a:cubicBezTo>
                <a:cubicBezTo>
                  <a:pt x="6239" y="28588"/>
                  <a:pt x="6739" y="28722"/>
                  <a:pt x="7273" y="28822"/>
                </a:cubicBezTo>
                <a:cubicBezTo>
                  <a:pt x="7206" y="28822"/>
                  <a:pt x="7106" y="28822"/>
                  <a:pt x="7039" y="28855"/>
                </a:cubicBezTo>
                <a:cubicBezTo>
                  <a:pt x="5338" y="29055"/>
                  <a:pt x="3303" y="30189"/>
                  <a:pt x="3603" y="31857"/>
                </a:cubicBezTo>
                <a:cubicBezTo>
                  <a:pt x="3803" y="32925"/>
                  <a:pt x="4871" y="33592"/>
                  <a:pt x="5872" y="33992"/>
                </a:cubicBezTo>
                <a:cubicBezTo>
                  <a:pt x="7909" y="34817"/>
                  <a:pt x="10246" y="35183"/>
                  <a:pt x="12644" y="35183"/>
                </a:cubicBezTo>
                <a:cubicBezTo>
                  <a:pt x="16646" y="35183"/>
                  <a:pt x="20818" y="34164"/>
                  <a:pt x="24051" y="32558"/>
                </a:cubicBezTo>
                <a:cubicBezTo>
                  <a:pt x="24752" y="32191"/>
                  <a:pt x="25486" y="31790"/>
                  <a:pt x="25819" y="31090"/>
                </a:cubicBezTo>
                <a:cubicBezTo>
                  <a:pt x="26453" y="29789"/>
                  <a:pt x="25419" y="28188"/>
                  <a:pt x="24085" y="27688"/>
                </a:cubicBezTo>
                <a:cubicBezTo>
                  <a:pt x="23512" y="27458"/>
                  <a:pt x="22908" y="27377"/>
                  <a:pt x="22295" y="27377"/>
                </a:cubicBezTo>
                <a:cubicBezTo>
                  <a:pt x="21480" y="27377"/>
                  <a:pt x="20648" y="27521"/>
                  <a:pt x="19848" y="27654"/>
                </a:cubicBezTo>
                <a:cubicBezTo>
                  <a:pt x="22016" y="27221"/>
                  <a:pt x="24185" y="26820"/>
                  <a:pt x="26353" y="26387"/>
                </a:cubicBezTo>
                <a:cubicBezTo>
                  <a:pt x="27487" y="26153"/>
                  <a:pt x="28621" y="25920"/>
                  <a:pt x="29589" y="25252"/>
                </a:cubicBezTo>
                <a:cubicBezTo>
                  <a:pt x="30523" y="24619"/>
                  <a:pt x="31190" y="23418"/>
                  <a:pt x="30889" y="22317"/>
                </a:cubicBezTo>
                <a:cubicBezTo>
                  <a:pt x="30472" y="20759"/>
                  <a:pt x="28662" y="20338"/>
                  <a:pt x="26951" y="20338"/>
                </a:cubicBezTo>
                <a:cubicBezTo>
                  <a:pt x="26610" y="20338"/>
                  <a:pt x="26274" y="20355"/>
                  <a:pt x="25953" y="20382"/>
                </a:cubicBezTo>
                <a:cubicBezTo>
                  <a:pt x="23484" y="20582"/>
                  <a:pt x="21016" y="20749"/>
                  <a:pt x="18547" y="20949"/>
                </a:cubicBezTo>
                <a:lnTo>
                  <a:pt x="26720" y="19949"/>
                </a:lnTo>
                <a:cubicBezTo>
                  <a:pt x="28354" y="19782"/>
                  <a:pt x="30056" y="19548"/>
                  <a:pt x="31457" y="18748"/>
                </a:cubicBezTo>
                <a:cubicBezTo>
                  <a:pt x="32891" y="17914"/>
                  <a:pt x="33992" y="16313"/>
                  <a:pt x="33758" y="14712"/>
                </a:cubicBezTo>
                <a:cubicBezTo>
                  <a:pt x="33625" y="13911"/>
                  <a:pt x="33224" y="13244"/>
                  <a:pt x="32657" y="12710"/>
                </a:cubicBezTo>
                <a:cubicBezTo>
                  <a:pt x="32024" y="12076"/>
                  <a:pt x="31190" y="11609"/>
                  <a:pt x="30322" y="11309"/>
                </a:cubicBezTo>
                <a:cubicBezTo>
                  <a:pt x="29266" y="10936"/>
                  <a:pt x="28145" y="10753"/>
                  <a:pt x="27022" y="10753"/>
                </a:cubicBezTo>
                <a:cubicBezTo>
                  <a:pt x="25132" y="10753"/>
                  <a:pt x="23240" y="11272"/>
                  <a:pt x="21650" y="12276"/>
                </a:cubicBezTo>
                <a:cubicBezTo>
                  <a:pt x="22917" y="11376"/>
                  <a:pt x="24218" y="10442"/>
                  <a:pt x="25519" y="9541"/>
                </a:cubicBezTo>
                <a:cubicBezTo>
                  <a:pt x="26820" y="8641"/>
                  <a:pt x="28121" y="7673"/>
                  <a:pt x="29021" y="6372"/>
                </a:cubicBezTo>
                <a:cubicBezTo>
                  <a:pt x="29889" y="5038"/>
                  <a:pt x="30256" y="3270"/>
                  <a:pt x="29488" y="1869"/>
                </a:cubicBezTo>
                <a:cubicBezTo>
                  <a:pt x="28756" y="540"/>
                  <a:pt x="27301" y="0"/>
                  <a:pt x="2574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2" name="Google Shape;222;p26"/>
          <p:cNvSpPr/>
          <p:nvPr/>
        </p:nvSpPr>
        <p:spPr>
          <a:xfrm>
            <a:off x="4947644" y="6082121"/>
            <a:ext cx="253792" cy="262659"/>
          </a:xfrm>
          <a:custGeom>
            <a:avLst/>
            <a:gdLst/>
            <a:ahLst/>
            <a:cxnLst/>
            <a:rect l="l" t="t" r="r" b="b"/>
            <a:pathLst>
              <a:path w="5639" h="5836" extrusionOk="0">
                <a:moveTo>
                  <a:pt x="2832" y="1"/>
                </a:moveTo>
                <a:cubicBezTo>
                  <a:pt x="2012" y="1"/>
                  <a:pt x="1176" y="433"/>
                  <a:pt x="601" y="1459"/>
                </a:cubicBezTo>
                <a:cubicBezTo>
                  <a:pt x="1" y="2459"/>
                  <a:pt x="34" y="3794"/>
                  <a:pt x="735" y="4728"/>
                </a:cubicBezTo>
                <a:cubicBezTo>
                  <a:pt x="1220" y="5432"/>
                  <a:pt x="2060" y="5836"/>
                  <a:pt x="2893" y="5836"/>
                </a:cubicBezTo>
                <a:cubicBezTo>
                  <a:pt x="3203" y="5836"/>
                  <a:pt x="3513" y="5780"/>
                  <a:pt x="3803" y="5662"/>
                </a:cubicBezTo>
                <a:cubicBezTo>
                  <a:pt x="4637" y="5295"/>
                  <a:pt x="5204" y="4528"/>
                  <a:pt x="5405" y="3660"/>
                </a:cubicBezTo>
                <a:cubicBezTo>
                  <a:pt x="5638" y="2826"/>
                  <a:pt x="5505" y="2059"/>
                  <a:pt x="5171" y="1459"/>
                </a:cubicBezTo>
                <a:cubicBezTo>
                  <a:pt x="4690" y="568"/>
                  <a:pt x="3772" y="1"/>
                  <a:pt x="28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3" name="Google Shape;223;p26"/>
          <p:cNvSpPr/>
          <p:nvPr/>
        </p:nvSpPr>
        <p:spPr>
          <a:xfrm rot="5400000">
            <a:off x="-402231" y="-2655951"/>
            <a:ext cx="4116881" cy="3590708"/>
          </a:xfrm>
          <a:custGeom>
            <a:avLst/>
            <a:gdLst/>
            <a:ahLst/>
            <a:cxnLst/>
            <a:rect l="l" t="t" r="r" b="b"/>
            <a:pathLst>
              <a:path w="38362" h="33459" extrusionOk="0">
                <a:moveTo>
                  <a:pt x="8581" y="0"/>
                </a:moveTo>
                <a:cubicBezTo>
                  <a:pt x="5409" y="0"/>
                  <a:pt x="1248" y="8992"/>
                  <a:pt x="701" y="10442"/>
                </a:cubicBezTo>
                <a:cubicBezTo>
                  <a:pt x="301" y="11409"/>
                  <a:pt x="1" y="12510"/>
                  <a:pt x="401" y="13511"/>
                </a:cubicBezTo>
                <a:cubicBezTo>
                  <a:pt x="668" y="14178"/>
                  <a:pt x="1268" y="14678"/>
                  <a:pt x="1835" y="15145"/>
                </a:cubicBezTo>
                <a:cubicBezTo>
                  <a:pt x="8507" y="20582"/>
                  <a:pt x="15178" y="26020"/>
                  <a:pt x="21849" y="31424"/>
                </a:cubicBezTo>
                <a:cubicBezTo>
                  <a:pt x="23050" y="32424"/>
                  <a:pt x="24418" y="33458"/>
                  <a:pt x="25986" y="33458"/>
                </a:cubicBezTo>
                <a:cubicBezTo>
                  <a:pt x="27920" y="33425"/>
                  <a:pt x="29422" y="31824"/>
                  <a:pt x="30622" y="30323"/>
                </a:cubicBezTo>
                <a:cubicBezTo>
                  <a:pt x="33024" y="27354"/>
                  <a:pt x="35292" y="24252"/>
                  <a:pt x="37361" y="21049"/>
                </a:cubicBezTo>
                <a:cubicBezTo>
                  <a:pt x="37861" y="20282"/>
                  <a:pt x="38361" y="19348"/>
                  <a:pt x="38028" y="18514"/>
                </a:cubicBezTo>
                <a:cubicBezTo>
                  <a:pt x="37861" y="18181"/>
                  <a:pt x="37594" y="17947"/>
                  <a:pt x="37361" y="17680"/>
                </a:cubicBezTo>
                <a:cubicBezTo>
                  <a:pt x="36601" y="16947"/>
                  <a:pt x="35573" y="16151"/>
                  <a:pt x="34585" y="16151"/>
                </a:cubicBezTo>
                <a:cubicBezTo>
                  <a:pt x="34315" y="16151"/>
                  <a:pt x="34049" y="16210"/>
                  <a:pt x="33791" y="16346"/>
                </a:cubicBezTo>
                <a:cubicBezTo>
                  <a:pt x="33291" y="16613"/>
                  <a:pt x="32957" y="17147"/>
                  <a:pt x="32691" y="17647"/>
                </a:cubicBezTo>
                <a:lnTo>
                  <a:pt x="29422" y="23118"/>
                </a:lnTo>
                <a:cubicBezTo>
                  <a:pt x="28854" y="24152"/>
                  <a:pt x="28187" y="25186"/>
                  <a:pt x="27153" y="25719"/>
                </a:cubicBezTo>
                <a:cubicBezTo>
                  <a:pt x="26802" y="25895"/>
                  <a:pt x="26401" y="25984"/>
                  <a:pt x="26006" y="25984"/>
                </a:cubicBezTo>
                <a:cubicBezTo>
                  <a:pt x="25199" y="25984"/>
                  <a:pt x="24420" y="25613"/>
                  <a:pt x="24151" y="24852"/>
                </a:cubicBezTo>
                <a:cubicBezTo>
                  <a:pt x="23818" y="23952"/>
                  <a:pt x="24418" y="22951"/>
                  <a:pt x="24985" y="22150"/>
                </a:cubicBezTo>
                <a:lnTo>
                  <a:pt x="29588" y="15612"/>
                </a:lnTo>
                <a:cubicBezTo>
                  <a:pt x="29989" y="15045"/>
                  <a:pt x="30422" y="14378"/>
                  <a:pt x="30255" y="13711"/>
                </a:cubicBezTo>
                <a:cubicBezTo>
                  <a:pt x="30189" y="13277"/>
                  <a:pt x="29889" y="12944"/>
                  <a:pt x="29588" y="12643"/>
                </a:cubicBezTo>
                <a:cubicBezTo>
                  <a:pt x="28910" y="11881"/>
                  <a:pt x="28041" y="11094"/>
                  <a:pt x="27101" y="11094"/>
                </a:cubicBezTo>
                <a:cubicBezTo>
                  <a:pt x="26932" y="11094"/>
                  <a:pt x="26760" y="11120"/>
                  <a:pt x="26586" y="11176"/>
                </a:cubicBezTo>
                <a:cubicBezTo>
                  <a:pt x="25952" y="11376"/>
                  <a:pt x="25552" y="11943"/>
                  <a:pt x="25152" y="12477"/>
                </a:cubicBezTo>
                <a:cubicBezTo>
                  <a:pt x="24151" y="13911"/>
                  <a:pt x="23150" y="15312"/>
                  <a:pt x="22150" y="16746"/>
                </a:cubicBezTo>
                <a:cubicBezTo>
                  <a:pt x="21349" y="17847"/>
                  <a:pt x="20515" y="19015"/>
                  <a:pt x="19248" y="19448"/>
                </a:cubicBezTo>
                <a:cubicBezTo>
                  <a:pt x="18981" y="19544"/>
                  <a:pt x="18696" y="19589"/>
                  <a:pt x="18411" y="19589"/>
                </a:cubicBezTo>
                <a:cubicBezTo>
                  <a:pt x="17306" y="19589"/>
                  <a:pt x="16198" y="18908"/>
                  <a:pt x="16145" y="17847"/>
                </a:cubicBezTo>
                <a:cubicBezTo>
                  <a:pt x="16112" y="17280"/>
                  <a:pt x="16346" y="16746"/>
                  <a:pt x="16646" y="16246"/>
                </a:cubicBezTo>
                <a:cubicBezTo>
                  <a:pt x="17380" y="14978"/>
                  <a:pt x="18347" y="13811"/>
                  <a:pt x="19181" y="12610"/>
                </a:cubicBezTo>
                <a:cubicBezTo>
                  <a:pt x="19748" y="11743"/>
                  <a:pt x="20282" y="10842"/>
                  <a:pt x="20382" y="9841"/>
                </a:cubicBezTo>
                <a:cubicBezTo>
                  <a:pt x="20515" y="8807"/>
                  <a:pt x="20148" y="7707"/>
                  <a:pt x="19281" y="7173"/>
                </a:cubicBezTo>
                <a:cubicBezTo>
                  <a:pt x="18936" y="6973"/>
                  <a:pt x="18555" y="6884"/>
                  <a:pt x="18165" y="6884"/>
                </a:cubicBezTo>
                <a:cubicBezTo>
                  <a:pt x="17387" y="6884"/>
                  <a:pt x="16579" y="7240"/>
                  <a:pt x="15979" y="7773"/>
                </a:cubicBezTo>
                <a:cubicBezTo>
                  <a:pt x="15111" y="8574"/>
                  <a:pt x="14578" y="9675"/>
                  <a:pt x="13977" y="10709"/>
                </a:cubicBezTo>
                <a:cubicBezTo>
                  <a:pt x="13377" y="11743"/>
                  <a:pt x="12643" y="12777"/>
                  <a:pt x="11542" y="13211"/>
                </a:cubicBezTo>
                <a:cubicBezTo>
                  <a:pt x="11207" y="13348"/>
                  <a:pt x="10854" y="13412"/>
                  <a:pt x="10501" y="13412"/>
                </a:cubicBezTo>
                <a:cubicBezTo>
                  <a:pt x="8887" y="13412"/>
                  <a:pt x="7260" y="12084"/>
                  <a:pt x="7206" y="10442"/>
                </a:cubicBezTo>
                <a:cubicBezTo>
                  <a:pt x="7139" y="8774"/>
                  <a:pt x="8373" y="7373"/>
                  <a:pt x="9374" y="6039"/>
                </a:cubicBezTo>
                <a:cubicBezTo>
                  <a:pt x="10375" y="4704"/>
                  <a:pt x="11242" y="2937"/>
                  <a:pt x="10475" y="1469"/>
                </a:cubicBezTo>
                <a:cubicBezTo>
                  <a:pt x="9923" y="432"/>
                  <a:pt x="9276" y="0"/>
                  <a:pt x="85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4" name="Google Shape;224;p26"/>
          <p:cNvSpPr/>
          <p:nvPr/>
        </p:nvSpPr>
        <p:spPr>
          <a:xfrm rot="2699936">
            <a:off x="11699410" y="-1302583"/>
            <a:ext cx="2496809" cy="3616347"/>
          </a:xfrm>
          <a:custGeom>
            <a:avLst/>
            <a:gdLst/>
            <a:ahLst/>
            <a:cxnLst/>
            <a:rect l="l" t="t" r="r" b="b"/>
            <a:pathLst>
              <a:path w="19782" h="28652" extrusionOk="0">
                <a:moveTo>
                  <a:pt x="801" y="1"/>
                </a:moveTo>
                <a:cubicBezTo>
                  <a:pt x="167" y="2269"/>
                  <a:pt x="634" y="5004"/>
                  <a:pt x="367" y="7406"/>
                </a:cubicBezTo>
                <a:cubicBezTo>
                  <a:pt x="4370" y="7573"/>
                  <a:pt x="9541" y="8407"/>
                  <a:pt x="9774" y="13611"/>
                </a:cubicBezTo>
                <a:cubicBezTo>
                  <a:pt x="9874" y="15946"/>
                  <a:pt x="7906" y="17814"/>
                  <a:pt x="5871" y="18948"/>
                </a:cubicBezTo>
                <a:cubicBezTo>
                  <a:pt x="4070" y="19982"/>
                  <a:pt x="2069" y="20749"/>
                  <a:pt x="0" y="21183"/>
                </a:cubicBezTo>
                <a:cubicBezTo>
                  <a:pt x="834" y="23518"/>
                  <a:pt x="1568" y="25919"/>
                  <a:pt x="2169" y="28321"/>
                </a:cubicBezTo>
                <a:cubicBezTo>
                  <a:pt x="2224" y="28549"/>
                  <a:pt x="2409" y="28652"/>
                  <a:pt x="2696" y="28652"/>
                </a:cubicBezTo>
                <a:cubicBezTo>
                  <a:pt x="4130" y="28652"/>
                  <a:pt x="8118" y="26086"/>
                  <a:pt x="11342" y="23751"/>
                </a:cubicBezTo>
                <a:cubicBezTo>
                  <a:pt x="13644" y="22083"/>
                  <a:pt x="15578" y="20549"/>
                  <a:pt x="15912" y="20149"/>
                </a:cubicBezTo>
                <a:cubicBezTo>
                  <a:pt x="19147" y="15946"/>
                  <a:pt x="19781" y="9441"/>
                  <a:pt x="16279" y="5171"/>
                </a:cubicBezTo>
                <a:cubicBezTo>
                  <a:pt x="14944" y="3503"/>
                  <a:pt x="13243" y="2402"/>
                  <a:pt x="11342" y="1702"/>
                </a:cubicBezTo>
                <a:cubicBezTo>
                  <a:pt x="8040" y="401"/>
                  <a:pt x="4237" y="234"/>
                  <a:pt x="801" y="1"/>
                </a:cubicBezTo>
                <a:close/>
              </a:path>
            </a:pathLst>
          </a:custGeom>
          <a:solidFill>
            <a:srgbClr val="DEA6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5" name="Google Shape;225;p26"/>
          <p:cNvSpPr/>
          <p:nvPr/>
        </p:nvSpPr>
        <p:spPr>
          <a:xfrm rot="-7200023">
            <a:off x="-622655" y="4791149"/>
            <a:ext cx="3756816" cy="3558137"/>
          </a:xfrm>
          <a:custGeom>
            <a:avLst/>
            <a:gdLst/>
            <a:ahLst/>
            <a:cxnLst/>
            <a:rect l="l" t="t" r="r" b="b"/>
            <a:pathLst>
              <a:path w="24752" h="23443" extrusionOk="0">
                <a:moveTo>
                  <a:pt x="21117" y="1"/>
                </a:moveTo>
                <a:cubicBezTo>
                  <a:pt x="20400" y="1"/>
                  <a:pt x="19691" y="230"/>
                  <a:pt x="19148" y="716"/>
                </a:cubicBezTo>
                <a:cubicBezTo>
                  <a:pt x="17692" y="2075"/>
                  <a:pt x="17742" y="6667"/>
                  <a:pt x="15219" y="6667"/>
                </a:cubicBezTo>
                <a:cubicBezTo>
                  <a:pt x="15141" y="6667"/>
                  <a:pt x="15061" y="6663"/>
                  <a:pt x="14978" y="6654"/>
                </a:cubicBezTo>
                <a:cubicBezTo>
                  <a:pt x="12676" y="6454"/>
                  <a:pt x="12977" y="2484"/>
                  <a:pt x="10808" y="1550"/>
                </a:cubicBezTo>
                <a:cubicBezTo>
                  <a:pt x="10502" y="1416"/>
                  <a:pt x="10166" y="1351"/>
                  <a:pt x="9832" y="1351"/>
                </a:cubicBezTo>
                <a:cubicBezTo>
                  <a:pt x="9001" y="1351"/>
                  <a:pt x="8182" y="1756"/>
                  <a:pt x="7873" y="2517"/>
                </a:cubicBezTo>
                <a:cubicBezTo>
                  <a:pt x="7139" y="4285"/>
                  <a:pt x="9374" y="5786"/>
                  <a:pt x="9908" y="7621"/>
                </a:cubicBezTo>
                <a:cubicBezTo>
                  <a:pt x="10074" y="8121"/>
                  <a:pt x="10041" y="8755"/>
                  <a:pt x="9607" y="9055"/>
                </a:cubicBezTo>
                <a:cubicBezTo>
                  <a:pt x="9407" y="9189"/>
                  <a:pt x="9174" y="9222"/>
                  <a:pt x="8907" y="9222"/>
                </a:cubicBezTo>
                <a:cubicBezTo>
                  <a:pt x="8839" y="9225"/>
                  <a:pt x="8772" y="9227"/>
                  <a:pt x="8705" y="9227"/>
                </a:cubicBezTo>
                <a:cubicBezTo>
                  <a:pt x="7277" y="9227"/>
                  <a:pt x="5906" y="8573"/>
                  <a:pt x="4504" y="8255"/>
                </a:cubicBezTo>
                <a:cubicBezTo>
                  <a:pt x="4097" y="8164"/>
                  <a:pt x="3665" y="8113"/>
                  <a:pt x="3238" y="8113"/>
                </a:cubicBezTo>
                <a:cubicBezTo>
                  <a:pt x="2089" y="8113"/>
                  <a:pt x="969" y="8483"/>
                  <a:pt x="434" y="9456"/>
                </a:cubicBezTo>
                <a:cubicBezTo>
                  <a:pt x="1" y="10256"/>
                  <a:pt x="67" y="11224"/>
                  <a:pt x="267" y="12124"/>
                </a:cubicBezTo>
                <a:cubicBezTo>
                  <a:pt x="368" y="12591"/>
                  <a:pt x="534" y="13058"/>
                  <a:pt x="901" y="13358"/>
                </a:cubicBezTo>
                <a:cubicBezTo>
                  <a:pt x="1204" y="13591"/>
                  <a:pt x="1605" y="13645"/>
                  <a:pt x="2001" y="13645"/>
                </a:cubicBezTo>
                <a:cubicBezTo>
                  <a:pt x="2171" y="13645"/>
                  <a:pt x="2341" y="13635"/>
                  <a:pt x="2502" y="13625"/>
                </a:cubicBezTo>
                <a:cubicBezTo>
                  <a:pt x="4504" y="13459"/>
                  <a:pt x="6472" y="13258"/>
                  <a:pt x="8473" y="13092"/>
                </a:cubicBezTo>
                <a:lnTo>
                  <a:pt x="8473" y="13092"/>
                </a:lnTo>
                <a:cubicBezTo>
                  <a:pt x="8573" y="14359"/>
                  <a:pt x="8006" y="15593"/>
                  <a:pt x="7406" y="16728"/>
                </a:cubicBezTo>
                <a:cubicBezTo>
                  <a:pt x="6805" y="17862"/>
                  <a:pt x="6138" y="18996"/>
                  <a:pt x="6005" y="20263"/>
                </a:cubicBezTo>
                <a:cubicBezTo>
                  <a:pt x="5905" y="21531"/>
                  <a:pt x="6505" y="22999"/>
                  <a:pt x="7739" y="23366"/>
                </a:cubicBezTo>
                <a:cubicBezTo>
                  <a:pt x="7927" y="23418"/>
                  <a:pt x="8113" y="23443"/>
                  <a:pt x="8296" y="23443"/>
                </a:cubicBezTo>
                <a:cubicBezTo>
                  <a:pt x="9739" y="23443"/>
                  <a:pt x="10994" y="21910"/>
                  <a:pt x="11409" y="20430"/>
                </a:cubicBezTo>
                <a:cubicBezTo>
                  <a:pt x="11876" y="18729"/>
                  <a:pt x="11876" y="16861"/>
                  <a:pt x="12876" y="15427"/>
                </a:cubicBezTo>
                <a:cubicBezTo>
                  <a:pt x="13210" y="14993"/>
                  <a:pt x="13644" y="14626"/>
                  <a:pt x="14177" y="14593"/>
                </a:cubicBezTo>
                <a:cubicBezTo>
                  <a:pt x="14207" y="14590"/>
                  <a:pt x="14237" y="14589"/>
                  <a:pt x="14266" y="14589"/>
                </a:cubicBezTo>
                <a:cubicBezTo>
                  <a:pt x="14637" y="14589"/>
                  <a:pt x="15005" y="14774"/>
                  <a:pt x="15345" y="14960"/>
                </a:cubicBezTo>
                <a:cubicBezTo>
                  <a:pt x="16479" y="15527"/>
                  <a:pt x="17580" y="16127"/>
                  <a:pt x="18714" y="16728"/>
                </a:cubicBezTo>
                <a:cubicBezTo>
                  <a:pt x="19615" y="17201"/>
                  <a:pt x="20654" y="17674"/>
                  <a:pt x="21634" y="17674"/>
                </a:cubicBezTo>
                <a:cubicBezTo>
                  <a:pt x="22105" y="17674"/>
                  <a:pt x="22562" y="17565"/>
                  <a:pt x="22984" y="17295"/>
                </a:cubicBezTo>
                <a:cubicBezTo>
                  <a:pt x="24318" y="16461"/>
                  <a:pt x="24251" y="14326"/>
                  <a:pt x="23284" y="13058"/>
                </a:cubicBezTo>
                <a:cubicBezTo>
                  <a:pt x="22283" y="11824"/>
                  <a:pt x="20715" y="11224"/>
                  <a:pt x="19214" y="10657"/>
                </a:cubicBezTo>
                <a:cubicBezTo>
                  <a:pt x="18814" y="10523"/>
                  <a:pt x="18347" y="10256"/>
                  <a:pt x="18380" y="9856"/>
                </a:cubicBezTo>
                <a:cubicBezTo>
                  <a:pt x="18414" y="9656"/>
                  <a:pt x="18547" y="9522"/>
                  <a:pt x="18681" y="9389"/>
                </a:cubicBezTo>
                <a:cubicBezTo>
                  <a:pt x="20115" y="7921"/>
                  <a:pt x="22350" y="7454"/>
                  <a:pt x="23617" y="5820"/>
                </a:cubicBezTo>
                <a:cubicBezTo>
                  <a:pt x="24652" y="4519"/>
                  <a:pt x="24752" y="2451"/>
                  <a:pt x="23651" y="1150"/>
                </a:cubicBezTo>
                <a:cubicBezTo>
                  <a:pt x="23041" y="407"/>
                  <a:pt x="22072" y="1"/>
                  <a:pt x="21117" y="1"/>
                </a:cubicBezTo>
                <a:close/>
              </a:path>
            </a:pathLst>
          </a:custGeom>
          <a:solidFill>
            <a:srgbClr val="D8827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6" name="Google Shape;226;p26"/>
          <p:cNvSpPr/>
          <p:nvPr/>
        </p:nvSpPr>
        <p:spPr>
          <a:xfrm>
            <a:off x="-387751" y="2416638"/>
            <a:ext cx="682297" cy="820805"/>
          </a:xfrm>
          <a:custGeom>
            <a:avLst/>
            <a:gdLst/>
            <a:ahLst/>
            <a:cxnLst/>
            <a:rect l="l" t="t" r="r" b="b"/>
            <a:pathLst>
              <a:path w="7527" h="9055" extrusionOk="0">
                <a:moveTo>
                  <a:pt x="4668" y="1"/>
                </a:moveTo>
                <a:cubicBezTo>
                  <a:pt x="3283" y="1"/>
                  <a:pt x="1801" y="1451"/>
                  <a:pt x="979" y="3038"/>
                </a:cubicBezTo>
                <a:cubicBezTo>
                  <a:pt x="582" y="3833"/>
                  <a:pt x="214" y="4659"/>
                  <a:pt x="123" y="5547"/>
                </a:cubicBezTo>
                <a:cubicBezTo>
                  <a:pt x="0" y="6434"/>
                  <a:pt x="184" y="7382"/>
                  <a:pt x="765" y="8086"/>
                </a:cubicBezTo>
                <a:cubicBezTo>
                  <a:pt x="1309" y="8735"/>
                  <a:pt x="2154" y="9054"/>
                  <a:pt x="3006" y="9054"/>
                </a:cubicBezTo>
                <a:cubicBezTo>
                  <a:pt x="3399" y="9054"/>
                  <a:pt x="3794" y="8986"/>
                  <a:pt x="4161" y="8851"/>
                </a:cubicBezTo>
                <a:cubicBezTo>
                  <a:pt x="5324" y="8392"/>
                  <a:pt x="6211" y="7413"/>
                  <a:pt x="6731" y="6281"/>
                </a:cubicBezTo>
                <a:cubicBezTo>
                  <a:pt x="7343" y="4996"/>
                  <a:pt x="7527" y="3466"/>
                  <a:pt x="7007" y="2120"/>
                </a:cubicBezTo>
                <a:cubicBezTo>
                  <a:pt x="6398" y="593"/>
                  <a:pt x="5553" y="1"/>
                  <a:pt x="46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7" name="Google Shape;227;p26"/>
          <p:cNvSpPr/>
          <p:nvPr/>
        </p:nvSpPr>
        <p:spPr>
          <a:xfrm rot="4499861">
            <a:off x="9894925" y="3636152"/>
            <a:ext cx="2920140" cy="3869761"/>
          </a:xfrm>
          <a:custGeom>
            <a:avLst/>
            <a:gdLst/>
            <a:ahLst/>
            <a:cxnLst/>
            <a:rect l="l" t="t" r="r" b="b"/>
            <a:pathLst>
              <a:path w="21550" h="28558" extrusionOk="0">
                <a:moveTo>
                  <a:pt x="14010" y="1"/>
                </a:moveTo>
                <a:cubicBezTo>
                  <a:pt x="10684" y="1"/>
                  <a:pt x="5905" y="1836"/>
                  <a:pt x="4504" y="2537"/>
                </a:cubicBezTo>
                <a:cubicBezTo>
                  <a:pt x="3137" y="3171"/>
                  <a:pt x="1802" y="4005"/>
                  <a:pt x="968" y="5239"/>
                </a:cubicBezTo>
                <a:cubicBezTo>
                  <a:pt x="168" y="6473"/>
                  <a:pt x="1" y="8174"/>
                  <a:pt x="935" y="9309"/>
                </a:cubicBezTo>
                <a:cubicBezTo>
                  <a:pt x="1802" y="10409"/>
                  <a:pt x="3370" y="10743"/>
                  <a:pt x="4804" y="10876"/>
                </a:cubicBezTo>
                <a:cubicBezTo>
                  <a:pt x="6239" y="10976"/>
                  <a:pt x="7740" y="10910"/>
                  <a:pt x="9074" y="11443"/>
                </a:cubicBezTo>
                <a:cubicBezTo>
                  <a:pt x="10408" y="12010"/>
                  <a:pt x="11476" y="13411"/>
                  <a:pt x="11009" y="14679"/>
                </a:cubicBezTo>
                <a:cubicBezTo>
                  <a:pt x="10542" y="15847"/>
                  <a:pt x="9074" y="16314"/>
                  <a:pt x="7940" y="17014"/>
                </a:cubicBezTo>
                <a:cubicBezTo>
                  <a:pt x="6939" y="17581"/>
                  <a:pt x="6105" y="18448"/>
                  <a:pt x="5872" y="19483"/>
                </a:cubicBezTo>
                <a:cubicBezTo>
                  <a:pt x="5605" y="20550"/>
                  <a:pt x="6039" y="21784"/>
                  <a:pt x="7073" y="22285"/>
                </a:cubicBezTo>
                <a:cubicBezTo>
                  <a:pt x="7579" y="22557"/>
                  <a:pt x="8153" y="22614"/>
                  <a:pt x="8742" y="22614"/>
                </a:cubicBezTo>
                <a:cubicBezTo>
                  <a:pt x="9163" y="22614"/>
                  <a:pt x="9591" y="22585"/>
                  <a:pt x="10008" y="22585"/>
                </a:cubicBezTo>
                <a:cubicBezTo>
                  <a:pt x="10062" y="22583"/>
                  <a:pt x="10117" y="22582"/>
                  <a:pt x="10172" y="22582"/>
                </a:cubicBezTo>
                <a:cubicBezTo>
                  <a:pt x="11136" y="22582"/>
                  <a:pt x="12231" y="22865"/>
                  <a:pt x="12610" y="23686"/>
                </a:cubicBezTo>
                <a:cubicBezTo>
                  <a:pt x="13044" y="24620"/>
                  <a:pt x="12243" y="25720"/>
                  <a:pt x="12443" y="26754"/>
                </a:cubicBezTo>
                <a:cubicBezTo>
                  <a:pt x="12577" y="27588"/>
                  <a:pt x="13411" y="28255"/>
                  <a:pt x="14311" y="28456"/>
                </a:cubicBezTo>
                <a:cubicBezTo>
                  <a:pt x="14586" y="28527"/>
                  <a:pt x="14867" y="28558"/>
                  <a:pt x="15149" y="28558"/>
                </a:cubicBezTo>
                <a:cubicBezTo>
                  <a:pt x="15793" y="28558"/>
                  <a:pt x="16444" y="28397"/>
                  <a:pt x="17046" y="28189"/>
                </a:cubicBezTo>
                <a:cubicBezTo>
                  <a:pt x="18781" y="27622"/>
                  <a:pt x="20416" y="26421"/>
                  <a:pt x="20983" y="24753"/>
                </a:cubicBezTo>
                <a:cubicBezTo>
                  <a:pt x="21550" y="23118"/>
                  <a:pt x="20782" y="21017"/>
                  <a:pt x="19048" y="20417"/>
                </a:cubicBezTo>
                <a:cubicBezTo>
                  <a:pt x="17513" y="19883"/>
                  <a:pt x="15345" y="20350"/>
                  <a:pt x="14611" y="18982"/>
                </a:cubicBezTo>
                <a:cubicBezTo>
                  <a:pt x="14178" y="18215"/>
                  <a:pt x="14545" y="17248"/>
                  <a:pt x="15112" y="16580"/>
                </a:cubicBezTo>
                <a:cubicBezTo>
                  <a:pt x="15712" y="15913"/>
                  <a:pt x="16479" y="15413"/>
                  <a:pt x="17046" y="14712"/>
                </a:cubicBezTo>
                <a:cubicBezTo>
                  <a:pt x="18781" y="12544"/>
                  <a:pt x="17447" y="8942"/>
                  <a:pt x="14678" y="8208"/>
                </a:cubicBezTo>
                <a:cubicBezTo>
                  <a:pt x="14059" y="8058"/>
                  <a:pt x="13413" y="8028"/>
                  <a:pt x="12764" y="8028"/>
                </a:cubicBezTo>
                <a:cubicBezTo>
                  <a:pt x="12329" y="8028"/>
                  <a:pt x="11893" y="8042"/>
                  <a:pt x="11463" y="8042"/>
                </a:cubicBezTo>
                <a:cubicBezTo>
                  <a:pt x="10526" y="8042"/>
                  <a:pt x="9616" y="7978"/>
                  <a:pt x="8807" y="7574"/>
                </a:cubicBezTo>
                <a:cubicBezTo>
                  <a:pt x="8540" y="7441"/>
                  <a:pt x="8307" y="7240"/>
                  <a:pt x="8173" y="7007"/>
                </a:cubicBezTo>
                <a:cubicBezTo>
                  <a:pt x="7940" y="6540"/>
                  <a:pt x="8240" y="5973"/>
                  <a:pt x="8640" y="5639"/>
                </a:cubicBezTo>
                <a:cubicBezTo>
                  <a:pt x="9508" y="4905"/>
                  <a:pt x="10775" y="4739"/>
                  <a:pt x="11943" y="4705"/>
                </a:cubicBezTo>
                <a:cubicBezTo>
                  <a:pt x="12254" y="4705"/>
                  <a:pt x="12570" y="4710"/>
                  <a:pt x="12887" y="4710"/>
                </a:cubicBezTo>
                <a:cubicBezTo>
                  <a:pt x="13759" y="4710"/>
                  <a:pt x="14638" y="4674"/>
                  <a:pt x="15445" y="4405"/>
                </a:cubicBezTo>
                <a:cubicBezTo>
                  <a:pt x="16546" y="4038"/>
                  <a:pt x="17513" y="3037"/>
                  <a:pt x="17347" y="1937"/>
                </a:cubicBezTo>
                <a:cubicBezTo>
                  <a:pt x="17094" y="504"/>
                  <a:pt x="15751" y="1"/>
                  <a:pt x="1401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28" name="Google Shape;228;p26"/>
          <p:cNvSpPr txBox="1">
            <a:spLocks noGrp="1"/>
          </p:cNvSpPr>
          <p:nvPr>
            <p:ph type="body" idx="1"/>
          </p:nvPr>
        </p:nvSpPr>
        <p:spPr>
          <a:xfrm>
            <a:off x="1405484" y="2302833"/>
            <a:ext cx="4557200" cy="3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733"/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●"/>
              <a:defRPr sz="1733"/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●"/>
              <a:defRPr sz="1733"/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9" name="Google Shape;229;p26"/>
          <p:cNvSpPr txBox="1">
            <a:spLocks noGrp="1"/>
          </p:cNvSpPr>
          <p:nvPr>
            <p:ph type="body" idx="2"/>
          </p:nvPr>
        </p:nvSpPr>
        <p:spPr>
          <a:xfrm>
            <a:off x="6229300" y="2302833"/>
            <a:ext cx="4557200" cy="363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733"/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●"/>
              <a:defRPr sz="1733"/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●"/>
              <a:defRPr sz="1733"/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ubik"/>
              <a:buChar char="○"/>
              <a:defRPr sz="1733"/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chemeClr val="accent4"/>
              </a:buClr>
              <a:buSzPts val="1400"/>
              <a:buFont typeface="Rubik"/>
              <a:buChar char="■"/>
              <a:defRPr sz="1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0" name="Google Shape;230;p26"/>
          <p:cNvSpPr txBox="1">
            <a:spLocks noGrp="1"/>
          </p:cNvSpPr>
          <p:nvPr>
            <p:ph type="subTitle" idx="3"/>
          </p:nvPr>
        </p:nvSpPr>
        <p:spPr>
          <a:xfrm>
            <a:off x="951000" y="1642733"/>
            <a:ext cx="10290000" cy="5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1" name="Google Shape;231;p2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90134025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/>
          <p:nvPr/>
        </p:nvSpPr>
        <p:spPr>
          <a:xfrm rot="9900027">
            <a:off x="-2254714" y="-1170841"/>
            <a:ext cx="6411411" cy="4591999"/>
          </a:xfrm>
          <a:custGeom>
            <a:avLst/>
            <a:gdLst/>
            <a:ahLst/>
            <a:cxnLst/>
            <a:rect l="l" t="t" r="r" b="b"/>
            <a:pathLst>
              <a:path w="16446" h="11779" extrusionOk="0">
                <a:moveTo>
                  <a:pt x="15140" y="1"/>
                </a:moveTo>
                <a:cubicBezTo>
                  <a:pt x="14829" y="1"/>
                  <a:pt x="14503" y="271"/>
                  <a:pt x="14344" y="561"/>
                </a:cubicBezTo>
                <a:cubicBezTo>
                  <a:pt x="14144" y="962"/>
                  <a:pt x="14144" y="1395"/>
                  <a:pt x="13978" y="1796"/>
                </a:cubicBezTo>
                <a:cubicBezTo>
                  <a:pt x="13830" y="2180"/>
                  <a:pt x="13498" y="2513"/>
                  <a:pt x="13145" y="2513"/>
                </a:cubicBezTo>
                <a:cubicBezTo>
                  <a:pt x="13100" y="2513"/>
                  <a:pt x="13055" y="2507"/>
                  <a:pt x="13010" y="2496"/>
                </a:cubicBezTo>
                <a:cubicBezTo>
                  <a:pt x="12343" y="2329"/>
                  <a:pt x="12210" y="1228"/>
                  <a:pt x="11542" y="1195"/>
                </a:cubicBezTo>
                <a:cubicBezTo>
                  <a:pt x="11042" y="1195"/>
                  <a:pt x="10809" y="1829"/>
                  <a:pt x="10809" y="2329"/>
                </a:cubicBezTo>
                <a:cubicBezTo>
                  <a:pt x="10809" y="2830"/>
                  <a:pt x="10909" y="3430"/>
                  <a:pt x="10542" y="3764"/>
                </a:cubicBezTo>
                <a:cubicBezTo>
                  <a:pt x="10386" y="3908"/>
                  <a:pt x="10193" y="3971"/>
                  <a:pt x="9992" y="3971"/>
                </a:cubicBezTo>
                <a:cubicBezTo>
                  <a:pt x="9589" y="3971"/>
                  <a:pt x="9152" y="3719"/>
                  <a:pt x="8907" y="3363"/>
                </a:cubicBezTo>
                <a:cubicBezTo>
                  <a:pt x="8640" y="2963"/>
                  <a:pt x="8407" y="2396"/>
                  <a:pt x="7973" y="2329"/>
                </a:cubicBezTo>
                <a:lnTo>
                  <a:pt x="7806" y="2329"/>
                </a:lnTo>
                <a:cubicBezTo>
                  <a:pt x="7239" y="2429"/>
                  <a:pt x="7173" y="3163"/>
                  <a:pt x="7273" y="3697"/>
                </a:cubicBezTo>
                <a:cubicBezTo>
                  <a:pt x="7373" y="4231"/>
                  <a:pt x="7373" y="4964"/>
                  <a:pt x="6839" y="5131"/>
                </a:cubicBezTo>
                <a:cubicBezTo>
                  <a:pt x="6781" y="5150"/>
                  <a:pt x="6724" y="5159"/>
                  <a:pt x="6670" y="5159"/>
                </a:cubicBezTo>
                <a:cubicBezTo>
                  <a:pt x="5829" y="5159"/>
                  <a:pt x="5473" y="3018"/>
                  <a:pt x="4507" y="3018"/>
                </a:cubicBezTo>
                <a:cubicBezTo>
                  <a:pt x="4329" y="3018"/>
                  <a:pt x="4130" y="3091"/>
                  <a:pt x="3904" y="3263"/>
                </a:cubicBezTo>
                <a:cubicBezTo>
                  <a:pt x="3237" y="3764"/>
                  <a:pt x="4004" y="4864"/>
                  <a:pt x="3837" y="5665"/>
                </a:cubicBezTo>
                <a:cubicBezTo>
                  <a:pt x="3736" y="6145"/>
                  <a:pt x="3252" y="6472"/>
                  <a:pt x="2777" y="6472"/>
                </a:cubicBezTo>
                <a:cubicBezTo>
                  <a:pt x="2625" y="6472"/>
                  <a:pt x="2473" y="6438"/>
                  <a:pt x="2336" y="6365"/>
                </a:cubicBezTo>
                <a:cubicBezTo>
                  <a:pt x="1936" y="6165"/>
                  <a:pt x="1702" y="5665"/>
                  <a:pt x="1268" y="5532"/>
                </a:cubicBezTo>
                <a:cubicBezTo>
                  <a:pt x="1203" y="5512"/>
                  <a:pt x="1137" y="5503"/>
                  <a:pt x="1072" y="5503"/>
                </a:cubicBezTo>
                <a:cubicBezTo>
                  <a:pt x="570" y="5503"/>
                  <a:pt x="93" y="6034"/>
                  <a:pt x="34" y="6566"/>
                </a:cubicBezTo>
                <a:cubicBezTo>
                  <a:pt x="1" y="7166"/>
                  <a:pt x="301" y="7733"/>
                  <a:pt x="668" y="8233"/>
                </a:cubicBezTo>
                <a:cubicBezTo>
                  <a:pt x="1969" y="10135"/>
                  <a:pt x="4004" y="11703"/>
                  <a:pt x="6305" y="11769"/>
                </a:cubicBezTo>
                <a:cubicBezTo>
                  <a:pt x="6400" y="11775"/>
                  <a:pt x="6493" y="11778"/>
                  <a:pt x="6586" y="11778"/>
                </a:cubicBezTo>
                <a:cubicBezTo>
                  <a:pt x="7017" y="11778"/>
                  <a:pt x="7434" y="11718"/>
                  <a:pt x="7873" y="11636"/>
                </a:cubicBezTo>
                <a:cubicBezTo>
                  <a:pt x="10342" y="11236"/>
                  <a:pt x="12810" y="10202"/>
                  <a:pt x="14378" y="8267"/>
                </a:cubicBezTo>
                <a:cubicBezTo>
                  <a:pt x="16012" y="6299"/>
                  <a:pt x="16446" y="3197"/>
                  <a:pt x="15812" y="795"/>
                </a:cubicBezTo>
                <a:cubicBezTo>
                  <a:pt x="15745" y="495"/>
                  <a:pt x="15645" y="194"/>
                  <a:pt x="15379" y="61"/>
                </a:cubicBezTo>
                <a:cubicBezTo>
                  <a:pt x="15302" y="19"/>
                  <a:pt x="15222" y="1"/>
                  <a:pt x="1514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4" name="Google Shape;234;p27"/>
          <p:cNvSpPr/>
          <p:nvPr/>
        </p:nvSpPr>
        <p:spPr>
          <a:xfrm rot="900057">
            <a:off x="-951350" y="4552659"/>
            <a:ext cx="2830899" cy="3159805"/>
          </a:xfrm>
          <a:custGeom>
            <a:avLst/>
            <a:gdLst/>
            <a:ahLst/>
            <a:cxnLst/>
            <a:rect l="l" t="t" r="r" b="b"/>
            <a:pathLst>
              <a:path w="29522" h="32952" extrusionOk="0">
                <a:moveTo>
                  <a:pt x="14777" y="1"/>
                </a:moveTo>
                <a:cubicBezTo>
                  <a:pt x="14275" y="1"/>
                  <a:pt x="13403" y="492"/>
                  <a:pt x="12009" y="1707"/>
                </a:cubicBezTo>
                <a:cubicBezTo>
                  <a:pt x="6305" y="6710"/>
                  <a:pt x="2669" y="13916"/>
                  <a:pt x="868" y="21254"/>
                </a:cubicBezTo>
                <a:cubicBezTo>
                  <a:pt x="334" y="23422"/>
                  <a:pt x="1" y="25724"/>
                  <a:pt x="501" y="27926"/>
                </a:cubicBezTo>
                <a:cubicBezTo>
                  <a:pt x="1002" y="30127"/>
                  <a:pt x="2536" y="32195"/>
                  <a:pt x="4704" y="32762"/>
                </a:cubicBezTo>
                <a:cubicBezTo>
                  <a:pt x="5169" y="32893"/>
                  <a:pt x="5639" y="32951"/>
                  <a:pt x="6110" y="32951"/>
                </a:cubicBezTo>
                <a:cubicBezTo>
                  <a:pt x="7800" y="32951"/>
                  <a:pt x="9503" y="32204"/>
                  <a:pt x="11042" y="31395"/>
                </a:cubicBezTo>
                <a:cubicBezTo>
                  <a:pt x="18581" y="27358"/>
                  <a:pt x="25052" y="21287"/>
                  <a:pt x="29522" y="13982"/>
                </a:cubicBezTo>
                <a:cubicBezTo>
                  <a:pt x="29295" y="13886"/>
                  <a:pt x="29064" y="13844"/>
                  <a:pt x="28832" y="13844"/>
                </a:cubicBezTo>
                <a:cubicBezTo>
                  <a:pt x="27938" y="13844"/>
                  <a:pt x="27028" y="14474"/>
                  <a:pt x="26286" y="15083"/>
                </a:cubicBezTo>
                <a:cubicBezTo>
                  <a:pt x="20315" y="19920"/>
                  <a:pt x="14378" y="24757"/>
                  <a:pt x="8440" y="29593"/>
                </a:cubicBezTo>
                <a:cubicBezTo>
                  <a:pt x="7906" y="28659"/>
                  <a:pt x="8740" y="27592"/>
                  <a:pt x="9508" y="26858"/>
                </a:cubicBezTo>
                <a:cubicBezTo>
                  <a:pt x="11676" y="24823"/>
                  <a:pt x="13844" y="22755"/>
                  <a:pt x="16012" y="20720"/>
                </a:cubicBezTo>
                <a:cubicBezTo>
                  <a:pt x="18547" y="18319"/>
                  <a:pt x="21216" y="15617"/>
                  <a:pt x="21583" y="12181"/>
                </a:cubicBezTo>
                <a:lnTo>
                  <a:pt x="21583" y="12181"/>
                </a:lnTo>
                <a:cubicBezTo>
                  <a:pt x="16846" y="15984"/>
                  <a:pt x="12443" y="20253"/>
                  <a:pt x="8507" y="24890"/>
                </a:cubicBezTo>
                <a:cubicBezTo>
                  <a:pt x="11376" y="19186"/>
                  <a:pt x="17113" y="14883"/>
                  <a:pt x="18147" y="8612"/>
                </a:cubicBezTo>
                <a:cubicBezTo>
                  <a:pt x="18034" y="8584"/>
                  <a:pt x="17923" y="8570"/>
                  <a:pt x="17813" y="8570"/>
                </a:cubicBezTo>
                <a:cubicBezTo>
                  <a:pt x="17014" y="8570"/>
                  <a:pt x="16303" y="9264"/>
                  <a:pt x="15745" y="9879"/>
                </a:cubicBezTo>
                <a:cubicBezTo>
                  <a:pt x="12643" y="13382"/>
                  <a:pt x="9741" y="17051"/>
                  <a:pt x="7039" y="20887"/>
                </a:cubicBezTo>
                <a:cubicBezTo>
                  <a:pt x="9341" y="16451"/>
                  <a:pt x="11442" y="11881"/>
                  <a:pt x="13310" y="7244"/>
                </a:cubicBezTo>
                <a:cubicBezTo>
                  <a:pt x="14344" y="4698"/>
                  <a:pt x="16329" y="1"/>
                  <a:pt x="1477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5" name="Google Shape;235;p27"/>
          <p:cNvSpPr/>
          <p:nvPr/>
        </p:nvSpPr>
        <p:spPr>
          <a:xfrm>
            <a:off x="629285" y="2698917"/>
            <a:ext cx="236900" cy="341400"/>
          </a:xfrm>
          <a:custGeom>
            <a:avLst/>
            <a:gdLst/>
            <a:ahLst/>
            <a:cxnLst/>
            <a:rect l="l" t="t" r="r" b="b"/>
            <a:pathLst>
              <a:path w="7107" h="10242" extrusionOk="0">
                <a:moveTo>
                  <a:pt x="134" y="1"/>
                </a:moveTo>
                <a:lnTo>
                  <a:pt x="134" y="1"/>
                </a:lnTo>
                <a:cubicBezTo>
                  <a:pt x="1" y="1035"/>
                  <a:pt x="34" y="2336"/>
                  <a:pt x="301" y="3336"/>
                </a:cubicBezTo>
                <a:cubicBezTo>
                  <a:pt x="335" y="3503"/>
                  <a:pt x="368" y="3636"/>
                  <a:pt x="401" y="3770"/>
                </a:cubicBezTo>
                <a:cubicBezTo>
                  <a:pt x="635" y="4737"/>
                  <a:pt x="1002" y="5771"/>
                  <a:pt x="1535" y="6605"/>
                </a:cubicBezTo>
                <a:cubicBezTo>
                  <a:pt x="1936" y="7206"/>
                  <a:pt x="2469" y="7706"/>
                  <a:pt x="3036" y="8140"/>
                </a:cubicBezTo>
                <a:cubicBezTo>
                  <a:pt x="4237" y="9107"/>
                  <a:pt x="5638" y="9808"/>
                  <a:pt x="7106" y="10241"/>
                </a:cubicBezTo>
                <a:cubicBezTo>
                  <a:pt x="6973" y="6539"/>
                  <a:pt x="4337" y="234"/>
                  <a:pt x="13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6" name="Google Shape;236;p27"/>
          <p:cNvSpPr/>
          <p:nvPr/>
        </p:nvSpPr>
        <p:spPr>
          <a:xfrm>
            <a:off x="11445871" y="3557034"/>
            <a:ext cx="459651" cy="471991"/>
          </a:xfrm>
          <a:custGeom>
            <a:avLst/>
            <a:gdLst/>
            <a:ahLst/>
            <a:cxnLst/>
            <a:rect l="l" t="t" r="r" b="b"/>
            <a:pathLst>
              <a:path w="8418" h="8644" extrusionOk="0">
                <a:moveTo>
                  <a:pt x="3972" y="0"/>
                </a:moveTo>
                <a:cubicBezTo>
                  <a:pt x="1261" y="0"/>
                  <a:pt x="1" y="4680"/>
                  <a:pt x="677" y="6898"/>
                </a:cubicBezTo>
                <a:cubicBezTo>
                  <a:pt x="922" y="7632"/>
                  <a:pt x="1442" y="8336"/>
                  <a:pt x="2207" y="8550"/>
                </a:cubicBezTo>
                <a:cubicBezTo>
                  <a:pt x="2406" y="8614"/>
                  <a:pt x="2609" y="8644"/>
                  <a:pt x="2813" y="8644"/>
                </a:cubicBezTo>
                <a:cubicBezTo>
                  <a:pt x="3580" y="8644"/>
                  <a:pt x="4356" y="8232"/>
                  <a:pt x="4960" y="7724"/>
                </a:cubicBezTo>
                <a:cubicBezTo>
                  <a:pt x="7102" y="5888"/>
                  <a:pt x="8418" y="1666"/>
                  <a:pt x="5113" y="259"/>
                </a:cubicBezTo>
                <a:cubicBezTo>
                  <a:pt x="4708" y="81"/>
                  <a:pt x="4327" y="0"/>
                  <a:pt x="39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37" name="Google Shape;237;p27"/>
          <p:cNvSpPr txBox="1">
            <a:spLocks noGrp="1"/>
          </p:cNvSpPr>
          <p:nvPr>
            <p:ph type="subTitle" idx="1"/>
          </p:nvPr>
        </p:nvSpPr>
        <p:spPr>
          <a:xfrm>
            <a:off x="1328867" y="4005100"/>
            <a:ext cx="27896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8" name="Google Shape;238;p27"/>
          <p:cNvSpPr txBox="1">
            <a:spLocks noGrp="1"/>
          </p:cNvSpPr>
          <p:nvPr>
            <p:ph type="subTitle" idx="2"/>
          </p:nvPr>
        </p:nvSpPr>
        <p:spPr>
          <a:xfrm>
            <a:off x="1328867" y="3353833"/>
            <a:ext cx="27896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9" name="Google Shape;239;p27"/>
          <p:cNvSpPr txBox="1">
            <a:spLocks noGrp="1"/>
          </p:cNvSpPr>
          <p:nvPr>
            <p:ph type="subTitle" idx="3"/>
          </p:nvPr>
        </p:nvSpPr>
        <p:spPr>
          <a:xfrm>
            <a:off x="8073533" y="4005100"/>
            <a:ext cx="27896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0" name="Google Shape;240;p27"/>
          <p:cNvSpPr txBox="1">
            <a:spLocks noGrp="1"/>
          </p:cNvSpPr>
          <p:nvPr>
            <p:ph type="subTitle" idx="4"/>
          </p:nvPr>
        </p:nvSpPr>
        <p:spPr>
          <a:xfrm>
            <a:off x="8073533" y="3353833"/>
            <a:ext cx="27896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1" name="Google Shape;241;p27"/>
          <p:cNvSpPr txBox="1">
            <a:spLocks noGrp="1"/>
          </p:cNvSpPr>
          <p:nvPr>
            <p:ph type="subTitle" idx="5"/>
          </p:nvPr>
        </p:nvSpPr>
        <p:spPr>
          <a:xfrm>
            <a:off x="4701184" y="4005100"/>
            <a:ext cx="27896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2" name="Google Shape;242;p27"/>
          <p:cNvSpPr txBox="1">
            <a:spLocks noGrp="1"/>
          </p:cNvSpPr>
          <p:nvPr>
            <p:ph type="subTitle" idx="6"/>
          </p:nvPr>
        </p:nvSpPr>
        <p:spPr>
          <a:xfrm>
            <a:off x="4701184" y="3353833"/>
            <a:ext cx="27896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3" name="Google Shape;243;p2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0597374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8"/>
          <p:cNvSpPr/>
          <p:nvPr/>
        </p:nvSpPr>
        <p:spPr>
          <a:xfrm rot="5400090">
            <a:off x="-628912" y="-1308231"/>
            <a:ext cx="4351823" cy="3820195"/>
          </a:xfrm>
          <a:custGeom>
            <a:avLst/>
            <a:gdLst/>
            <a:ahLst/>
            <a:cxnLst/>
            <a:rect l="l" t="t" r="r" b="b"/>
            <a:pathLst>
              <a:path w="34225" h="30044" extrusionOk="0">
                <a:moveTo>
                  <a:pt x="7046" y="1"/>
                </a:moveTo>
                <a:cubicBezTo>
                  <a:pt x="6605" y="1"/>
                  <a:pt x="6114" y="93"/>
                  <a:pt x="5571" y="294"/>
                </a:cubicBezTo>
                <a:cubicBezTo>
                  <a:pt x="1568" y="1795"/>
                  <a:pt x="1134" y="6565"/>
                  <a:pt x="801" y="10168"/>
                </a:cubicBezTo>
                <a:cubicBezTo>
                  <a:pt x="300" y="14971"/>
                  <a:pt x="0" y="20209"/>
                  <a:pt x="2669" y="24245"/>
                </a:cubicBezTo>
                <a:cubicBezTo>
                  <a:pt x="4770" y="27447"/>
                  <a:pt x="8540" y="29315"/>
                  <a:pt x="12342" y="29849"/>
                </a:cubicBezTo>
                <a:cubicBezTo>
                  <a:pt x="13297" y="29983"/>
                  <a:pt x="14256" y="30043"/>
                  <a:pt x="15216" y="30043"/>
                </a:cubicBezTo>
                <a:cubicBezTo>
                  <a:pt x="18080" y="30043"/>
                  <a:pt x="20953" y="29506"/>
                  <a:pt x="23750" y="28781"/>
                </a:cubicBezTo>
                <a:cubicBezTo>
                  <a:pt x="27253" y="27881"/>
                  <a:pt x="30922" y="26580"/>
                  <a:pt x="33024" y="23644"/>
                </a:cubicBezTo>
                <a:cubicBezTo>
                  <a:pt x="33924" y="22343"/>
                  <a:pt x="34225" y="20175"/>
                  <a:pt x="32790" y="19541"/>
                </a:cubicBezTo>
                <a:cubicBezTo>
                  <a:pt x="32557" y="19441"/>
                  <a:pt x="32298" y="19408"/>
                  <a:pt x="32036" y="19408"/>
                </a:cubicBezTo>
                <a:cubicBezTo>
                  <a:pt x="31773" y="19408"/>
                  <a:pt x="31506" y="19441"/>
                  <a:pt x="31256" y="19475"/>
                </a:cubicBezTo>
                <a:cubicBezTo>
                  <a:pt x="27753" y="19875"/>
                  <a:pt x="24318" y="20609"/>
                  <a:pt x="20982" y="21643"/>
                </a:cubicBezTo>
                <a:cubicBezTo>
                  <a:pt x="23650" y="19708"/>
                  <a:pt x="26319" y="17740"/>
                  <a:pt x="28988" y="15805"/>
                </a:cubicBezTo>
                <a:cubicBezTo>
                  <a:pt x="29321" y="15539"/>
                  <a:pt x="29655" y="15305"/>
                  <a:pt x="29855" y="14938"/>
                </a:cubicBezTo>
                <a:cubicBezTo>
                  <a:pt x="30322" y="14071"/>
                  <a:pt x="29688" y="12937"/>
                  <a:pt x="28787" y="12536"/>
                </a:cubicBezTo>
                <a:cubicBezTo>
                  <a:pt x="28409" y="12368"/>
                  <a:pt x="28006" y="12300"/>
                  <a:pt x="27595" y="12300"/>
                </a:cubicBezTo>
                <a:cubicBezTo>
                  <a:pt x="27029" y="12300"/>
                  <a:pt x="26446" y="12429"/>
                  <a:pt x="25885" y="12603"/>
                </a:cubicBezTo>
                <a:cubicBezTo>
                  <a:pt x="24268" y="13067"/>
                  <a:pt x="22739" y="13820"/>
                  <a:pt x="21375" y="14802"/>
                </a:cubicBezTo>
                <a:lnTo>
                  <a:pt x="21375" y="14802"/>
                </a:lnTo>
                <a:cubicBezTo>
                  <a:pt x="22911" y="12763"/>
                  <a:pt x="24050" y="10526"/>
                  <a:pt x="24217" y="8000"/>
                </a:cubicBezTo>
                <a:cubicBezTo>
                  <a:pt x="24251" y="7533"/>
                  <a:pt x="24251" y="7032"/>
                  <a:pt x="23984" y="6666"/>
                </a:cubicBezTo>
                <a:cubicBezTo>
                  <a:pt x="23725" y="6312"/>
                  <a:pt x="23345" y="6174"/>
                  <a:pt x="22923" y="6174"/>
                </a:cubicBezTo>
                <a:cubicBezTo>
                  <a:pt x="22312" y="6174"/>
                  <a:pt x="21615" y="6463"/>
                  <a:pt x="21082" y="6799"/>
                </a:cubicBezTo>
                <a:cubicBezTo>
                  <a:pt x="19448" y="7829"/>
                  <a:pt x="17957" y="9085"/>
                  <a:pt x="16662" y="10519"/>
                </a:cubicBezTo>
                <a:lnTo>
                  <a:pt x="16662" y="10519"/>
                </a:lnTo>
                <a:cubicBezTo>
                  <a:pt x="17807" y="8479"/>
                  <a:pt x="18673" y="6277"/>
                  <a:pt x="19214" y="3997"/>
                </a:cubicBezTo>
                <a:cubicBezTo>
                  <a:pt x="19481" y="2829"/>
                  <a:pt x="19347" y="1128"/>
                  <a:pt x="18146" y="961"/>
                </a:cubicBezTo>
                <a:cubicBezTo>
                  <a:pt x="18094" y="954"/>
                  <a:pt x="18041" y="951"/>
                  <a:pt x="17988" y="951"/>
                </a:cubicBezTo>
                <a:cubicBezTo>
                  <a:pt x="17541" y="951"/>
                  <a:pt x="17100" y="1190"/>
                  <a:pt x="16712" y="1428"/>
                </a:cubicBezTo>
                <a:cubicBezTo>
                  <a:pt x="13243" y="3697"/>
                  <a:pt x="10608" y="7266"/>
                  <a:pt x="9507" y="11269"/>
                </a:cubicBezTo>
                <a:cubicBezTo>
                  <a:pt x="10007" y="8767"/>
                  <a:pt x="9807" y="6532"/>
                  <a:pt x="9874" y="3964"/>
                </a:cubicBezTo>
                <a:cubicBezTo>
                  <a:pt x="9956" y="1838"/>
                  <a:pt x="9013" y="1"/>
                  <a:pt x="704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46" name="Google Shape;246;p28"/>
          <p:cNvSpPr/>
          <p:nvPr/>
        </p:nvSpPr>
        <p:spPr>
          <a:xfrm rot="-9000006">
            <a:off x="-894503" y="4580078"/>
            <a:ext cx="1921837" cy="2893740"/>
          </a:xfrm>
          <a:custGeom>
            <a:avLst/>
            <a:gdLst/>
            <a:ahLst/>
            <a:cxnLst/>
            <a:rect l="l" t="t" r="r" b="b"/>
            <a:pathLst>
              <a:path w="27996" h="42154" extrusionOk="0">
                <a:moveTo>
                  <a:pt x="15753" y="0"/>
                </a:moveTo>
                <a:cubicBezTo>
                  <a:pt x="13614" y="0"/>
                  <a:pt x="11533" y="263"/>
                  <a:pt x="10556" y="360"/>
                </a:cubicBezTo>
                <a:cubicBezTo>
                  <a:pt x="9454" y="451"/>
                  <a:pt x="8322" y="635"/>
                  <a:pt x="7466" y="1339"/>
                </a:cubicBezTo>
                <a:cubicBezTo>
                  <a:pt x="6609" y="2012"/>
                  <a:pt x="6242" y="3419"/>
                  <a:pt x="6976" y="4215"/>
                </a:cubicBezTo>
                <a:cubicBezTo>
                  <a:pt x="7925" y="5255"/>
                  <a:pt x="9454" y="5010"/>
                  <a:pt x="10372" y="6907"/>
                </a:cubicBezTo>
                <a:cubicBezTo>
                  <a:pt x="11260" y="8712"/>
                  <a:pt x="11290" y="10885"/>
                  <a:pt x="10984" y="12843"/>
                </a:cubicBezTo>
                <a:cubicBezTo>
                  <a:pt x="9822" y="20094"/>
                  <a:pt x="5324" y="26274"/>
                  <a:pt x="1500" y="32516"/>
                </a:cubicBezTo>
                <a:cubicBezTo>
                  <a:pt x="918" y="33495"/>
                  <a:pt x="337" y="34504"/>
                  <a:pt x="215" y="35636"/>
                </a:cubicBezTo>
                <a:cubicBezTo>
                  <a:pt x="0" y="37319"/>
                  <a:pt x="949" y="39033"/>
                  <a:pt x="2295" y="40103"/>
                </a:cubicBezTo>
                <a:cubicBezTo>
                  <a:pt x="3641" y="41205"/>
                  <a:pt x="5324" y="41725"/>
                  <a:pt x="7007" y="42062"/>
                </a:cubicBezTo>
                <a:cubicBezTo>
                  <a:pt x="9750" y="42062"/>
                  <a:pt x="12477" y="42153"/>
                  <a:pt x="15222" y="42153"/>
                </a:cubicBezTo>
                <a:cubicBezTo>
                  <a:pt x="16365" y="42153"/>
                  <a:pt x="17512" y="42137"/>
                  <a:pt x="18664" y="42092"/>
                </a:cubicBezTo>
                <a:cubicBezTo>
                  <a:pt x="20714" y="42000"/>
                  <a:pt x="22825" y="41909"/>
                  <a:pt x="24691" y="40991"/>
                </a:cubicBezTo>
                <a:cubicBezTo>
                  <a:pt x="26527" y="40073"/>
                  <a:pt x="27995" y="38084"/>
                  <a:pt x="27689" y="36065"/>
                </a:cubicBezTo>
                <a:cubicBezTo>
                  <a:pt x="27475" y="34810"/>
                  <a:pt x="26649" y="33740"/>
                  <a:pt x="25854" y="32730"/>
                </a:cubicBezTo>
                <a:cubicBezTo>
                  <a:pt x="21050" y="26641"/>
                  <a:pt x="16614" y="19696"/>
                  <a:pt x="16185" y="11955"/>
                </a:cubicBezTo>
                <a:cubicBezTo>
                  <a:pt x="16003" y="9122"/>
                  <a:pt x="16578" y="5591"/>
                  <a:pt x="19845" y="5591"/>
                </a:cubicBezTo>
                <a:cubicBezTo>
                  <a:pt x="19859" y="5591"/>
                  <a:pt x="19873" y="5591"/>
                  <a:pt x="19888" y="5591"/>
                </a:cubicBezTo>
                <a:cubicBezTo>
                  <a:pt x="19905" y="5592"/>
                  <a:pt x="19922" y="5592"/>
                  <a:pt x="19939" y="5592"/>
                </a:cubicBezTo>
                <a:cubicBezTo>
                  <a:pt x="21083" y="5592"/>
                  <a:pt x="22183" y="4595"/>
                  <a:pt x="22243" y="3419"/>
                </a:cubicBezTo>
                <a:cubicBezTo>
                  <a:pt x="22466" y="621"/>
                  <a:pt x="19040" y="0"/>
                  <a:pt x="15753" y="0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47" name="Google Shape;247;p28"/>
          <p:cNvSpPr/>
          <p:nvPr/>
        </p:nvSpPr>
        <p:spPr>
          <a:xfrm rot="10800000">
            <a:off x="11241041" y="4034529"/>
            <a:ext cx="459651" cy="471991"/>
          </a:xfrm>
          <a:custGeom>
            <a:avLst/>
            <a:gdLst/>
            <a:ahLst/>
            <a:cxnLst/>
            <a:rect l="l" t="t" r="r" b="b"/>
            <a:pathLst>
              <a:path w="8418" h="8644" extrusionOk="0">
                <a:moveTo>
                  <a:pt x="3972" y="0"/>
                </a:moveTo>
                <a:cubicBezTo>
                  <a:pt x="1261" y="0"/>
                  <a:pt x="1" y="4680"/>
                  <a:pt x="677" y="6898"/>
                </a:cubicBezTo>
                <a:cubicBezTo>
                  <a:pt x="922" y="7632"/>
                  <a:pt x="1442" y="8336"/>
                  <a:pt x="2207" y="8550"/>
                </a:cubicBezTo>
                <a:cubicBezTo>
                  <a:pt x="2406" y="8614"/>
                  <a:pt x="2609" y="8644"/>
                  <a:pt x="2813" y="8644"/>
                </a:cubicBezTo>
                <a:cubicBezTo>
                  <a:pt x="3580" y="8644"/>
                  <a:pt x="4356" y="8232"/>
                  <a:pt x="4960" y="7724"/>
                </a:cubicBezTo>
                <a:cubicBezTo>
                  <a:pt x="7102" y="5888"/>
                  <a:pt x="8418" y="1666"/>
                  <a:pt x="5113" y="259"/>
                </a:cubicBezTo>
                <a:cubicBezTo>
                  <a:pt x="4708" y="81"/>
                  <a:pt x="4327" y="0"/>
                  <a:pt x="39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48" name="Google Shape;248;p28"/>
          <p:cNvSpPr/>
          <p:nvPr/>
        </p:nvSpPr>
        <p:spPr>
          <a:xfrm rot="-8999914">
            <a:off x="-1172860" y="2957160"/>
            <a:ext cx="2478563" cy="618761"/>
          </a:xfrm>
          <a:custGeom>
            <a:avLst/>
            <a:gdLst/>
            <a:ahLst/>
            <a:cxnLst/>
            <a:rect l="l" t="t" r="r" b="b"/>
            <a:pathLst>
              <a:path w="31729" h="7921" extrusionOk="0">
                <a:moveTo>
                  <a:pt x="19572" y="0"/>
                </a:moveTo>
                <a:cubicBezTo>
                  <a:pt x="18179" y="0"/>
                  <a:pt x="16785" y="25"/>
                  <a:pt x="15390" y="57"/>
                </a:cubicBezTo>
                <a:cubicBezTo>
                  <a:pt x="13524" y="118"/>
                  <a:pt x="11658" y="179"/>
                  <a:pt x="9791" y="179"/>
                </a:cubicBezTo>
                <a:cubicBezTo>
                  <a:pt x="8292" y="210"/>
                  <a:pt x="6762" y="210"/>
                  <a:pt x="5355" y="730"/>
                </a:cubicBezTo>
                <a:cubicBezTo>
                  <a:pt x="1" y="2749"/>
                  <a:pt x="2907" y="7522"/>
                  <a:pt x="7283" y="7706"/>
                </a:cubicBezTo>
                <a:cubicBezTo>
                  <a:pt x="9914" y="7798"/>
                  <a:pt x="12667" y="7920"/>
                  <a:pt x="15390" y="7920"/>
                </a:cubicBezTo>
                <a:cubicBezTo>
                  <a:pt x="19184" y="7920"/>
                  <a:pt x="23009" y="7767"/>
                  <a:pt x="26558" y="7186"/>
                </a:cubicBezTo>
                <a:cubicBezTo>
                  <a:pt x="27843" y="6972"/>
                  <a:pt x="29128" y="6635"/>
                  <a:pt x="30137" y="5840"/>
                </a:cubicBezTo>
                <a:cubicBezTo>
                  <a:pt x="31117" y="5013"/>
                  <a:pt x="31728" y="3606"/>
                  <a:pt x="31239" y="2413"/>
                </a:cubicBezTo>
                <a:cubicBezTo>
                  <a:pt x="30627" y="975"/>
                  <a:pt x="28852" y="547"/>
                  <a:pt x="27292" y="363"/>
                </a:cubicBezTo>
                <a:cubicBezTo>
                  <a:pt x="24729" y="85"/>
                  <a:pt x="22153" y="0"/>
                  <a:pt x="1957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49" name="Google Shape;249;p28"/>
          <p:cNvSpPr/>
          <p:nvPr/>
        </p:nvSpPr>
        <p:spPr>
          <a:xfrm rot="4499931">
            <a:off x="823853" y="5764539"/>
            <a:ext cx="1207323" cy="1669029"/>
          </a:xfrm>
          <a:custGeom>
            <a:avLst/>
            <a:gdLst/>
            <a:ahLst/>
            <a:cxnLst/>
            <a:rect l="l" t="t" r="r" b="b"/>
            <a:pathLst>
              <a:path w="6976" h="9644" extrusionOk="0">
                <a:moveTo>
                  <a:pt x="6579" y="0"/>
                </a:moveTo>
                <a:cubicBezTo>
                  <a:pt x="5574" y="0"/>
                  <a:pt x="4556" y="110"/>
                  <a:pt x="3610" y="434"/>
                </a:cubicBezTo>
                <a:cubicBezTo>
                  <a:pt x="2478" y="832"/>
                  <a:pt x="1469" y="1566"/>
                  <a:pt x="918" y="2820"/>
                </a:cubicBezTo>
                <a:cubicBezTo>
                  <a:pt x="428" y="3891"/>
                  <a:pt x="0" y="5146"/>
                  <a:pt x="459" y="6247"/>
                </a:cubicBezTo>
                <a:cubicBezTo>
                  <a:pt x="796" y="7012"/>
                  <a:pt x="1530" y="7532"/>
                  <a:pt x="2203" y="8022"/>
                </a:cubicBezTo>
                <a:cubicBezTo>
                  <a:pt x="2662" y="8358"/>
                  <a:pt x="3121" y="8664"/>
                  <a:pt x="3610" y="8940"/>
                </a:cubicBezTo>
                <a:cubicBezTo>
                  <a:pt x="4314" y="9337"/>
                  <a:pt x="5048" y="9613"/>
                  <a:pt x="5844" y="9643"/>
                </a:cubicBezTo>
                <a:cubicBezTo>
                  <a:pt x="6058" y="6431"/>
                  <a:pt x="6425" y="3218"/>
                  <a:pt x="6976" y="6"/>
                </a:cubicBezTo>
                <a:cubicBezTo>
                  <a:pt x="6844" y="2"/>
                  <a:pt x="6712" y="0"/>
                  <a:pt x="657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50" name="Google Shape;250;p28"/>
          <p:cNvSpPr/>
          <p:nvPr/>
        </p:nvSpPr>
        <p:spPr>
          <a:xfrm rot="-4500038">
            <a:off x="9246239" y="5666705"/>
            <a:ext cx="2860231" cy="1956588"/>
          </a:xfrm>
          <a:custGeom>
            <a:avLst/>
            <a:gdLst/>
            <a:ahLst/>
            <a:cxnLst/>
            <a:rect l="l" t="t" r="r" b="b"/>
            <a:pathLst>
              <a:path w="37261" h="25489" extrusionOk="0">
                <a:moveTo>
                  <a:pt x="1335" y="0"/>
                </a:moveTo>
                <a:cubicBezTo>
                  <a:pt x="1135" y="767"/>
                  <a:pt x="1001" y="1535"/>
                  <a:pt x="901" y="2335"/>
                </a:cubicBezTo>
                <a:cubicBezTo>
                  <a:pt x="0" y="9407"/>
                  <a:pt x="2869" y="16846"/>
                  <a:pt x="8273" y="21482"/>
                </a:cubicBezTo>
                <a:cubicBezTo>
                  <a:pt x="9807" y="22816"/>
                  <a:pt x="11575" y="23917"/>
                  <a:pt x="13510" y="24584"/>
                </a:cubicBezTo>
                <a:cubicBezTo>
                  <a:pt x="15389" y="25242"/>
                  <a:pt x="17386" y="25488"/>
                  <a:pt x="19390" y="25488"/>
                </a:cubicBezTo>
                <a:cubicBezTo>
                  <a:pt x="19520" y="25488"/>
                  <a:pt x="19651" y="25487"/>
                  <a:pt x="19781" y="25485"/>
                </a:cubicBezTo>
                <a:cubicBezTo>
                  <a:pt x="25952" y="25485"/>
                  <a:pt x="32123" y="23584"/>
                  <a:pt x="37260" y="20148"/>
                </a:cubicBezTo>
                <a:cubicBezTo>
                  <a:pt x="36927" y="19581"/>
                  <a:pt x="36627" y="19014"/>
                  <a:pt x="36293" y="18447"/>
                </a:cubicBezTo>
                <a:cubicBezTo>
                  <a:pt x="33691" y="19834"/>
                  <a:pt x="30737" y="20509"/>
                  <a:pt x="27765" y="20509"/>
                </a:cubicBezTo>
                <a:cubicBezTo>
                  <a:pt x="25021" y="20509"/>
                  <a:pt x="22262" y="19934"/>
                  <a:pt x="19748" y="18814"/>
                </a:cubicBezTo>
                <a:cubicBezTo>
                  <a:pt x="14678" y="16545"/>
                  <a:pt x="10541" y="12109"/>
                  <a:pt x="9140" y="6738"/>
                </a:cubicBezTo>
                <a:cubicBezTo>
                  <a:pt x="8540" y="4437"/>
                  <a:pt x="8473" y="2168"/>
                  <a:pt x="89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51" name="Google Shape;251;p28"/>
          <p:cNvSpPr/>
          <p:nvPr/>
        </p:nvSpPr>
        <p:spPr>
          <a:xfrm rot="7200044">
            <a:off x="3000483" y="6273642"/>
            <a:ext cx="203996" cy="393957"/>
          </a:xfrm>
          <a:custGeom>
            <a:avLst/>
            <a:gdLst/>
            <a:ahLst/>
            <a:cxnLst/>
            <a:rect l="l" t="t" r="r" b="b"/>
            <a:pathLst>
              <a:path w="6120" h="11819" extrusionOk="0">
                <a:moveTo>
                  <a:pt x="3060" y="1"/>
                </a:moveTo>
                <a:cubicBezTo>
                  <a:pt x="2096" y="1"/>
                  <a:pt x="1132" y="567"/>
                  <a:pt x="765" y="1699"/>
                </a:cubicBezTo>
                <a:cubicBezTo>
                  <a:pt x="0" y="4055"/>
                  <a:pt x="337" y="6900"/>
                  <a:pt x="490" y="9317"/>
                </a:cubicBezTo>
                <a:cubicBezTo>
                  <a:pt x="582" y="10984"/>
                  <a:pt x="1821" y="11818"/>
                  <a:pt x="3064" y="11818"/>
                </a:cubicBezTo>
                <a:cubicBezTo>
                  <a:pt x="4307" y="11818"/>
                  <a:pt x="5553" y="10984"/>
                  <a:pt x="5660" y="9317"/>
                </a:cubicBezTo>
                <a:cubicBezTo>
                  <a:pt x="5783" y="6900"/>
                  <a:pt x="6119" y="4055"/>
                  <a:pt x="5355" y="1699"/>
                </a:cubicBezTo>
                <a:cubicBezTo>
                  <a:pt x="4987" y="567"/>
                  <a:pt x="4024" y="1"/>
                  <a:pt x="306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52" name="Google Shape;252;p28"/>
          <p:cNvSpPr txBox="1">
            <a:spLocks noGrp="1"/>
          </p:cNvSpPr>
          <p:nvPr>
            <p:ph type="subTitle" idx="1"/>
          </p:nvPr>
        </p:nvSpPr>
        <p:spPr>
          <a:xfrm>
            <a:off x="4638613" y="2516133"/>
            <a:ext cx="4540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3" name="Google Shape;253;p28"/>
          <p:cNvSpPr txBox="1">
            <a:spLocks noGrp="1"/>
          </p:cNvSpPr>
          <p:nvPr>
            <p:ph type="subTitle" idx="2"/>
          </p:nvPr>
        </p:nvSpPr>
        <p:spPr>
          <a:xfrm>
            <a:off x="4638613" y="1972500"/>
            <a:ext cx="45404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subTitle" idx="3"/>
          </p:nvPr>
        </p:nvSpPr>
        <p:spPr>
          <a:xfrm>
            <a:off x="4638613" y="5245000"/>
            <a:ext cx="4540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5" name="Google Shape;255;p28"/>
          <p:cNvSpPr txBox="1">
            <a:spLocks noGrp="1"/>
          </p:cNvSpPr>
          <p:nvPr>
            <p:ph type="subTitle" idx="4"/>
          </p:nvPr>
        </p:nvSpPr>
        <p:spPr>
          <a:xfrm>
            <a:off x="4638613" y="4701367"/>
            <a:ext cx="45404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6" name="Google Shape;256;p28"/>
          <p:cNvSpPr txBox="1">
            <a:spLocks noGrp="1"/>
          </p:cNvSpPr>
          <p:nvPr>
            <p:ph type="subTitle" idx="5"/>
          </p:nvPr>
        </p:nvSpPr>
        <p:spPr>
          <a:xfrm>
            <a:off x="3013013" y="3880551"/>
            <a:ext cx="4540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7" name="Google Shape;257;p28"/>
          <p:cNvSpPr txBox="1">
            <a:spLocks noGrp="1"/>
          </p:cNvSpPr>
          <p:nvPr>
            <p:ph type="subTitle" idx="6"/>
          </p:nvPr>
        </p:nvSpPr>
        <p:spPr>
          <a:xfrm>
            <a:off x="3013013" y="3336917"/>
            <a:ext cx="45404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8" name="Google Shape;258;p2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0967383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"/>
          <p:cNvSpPr/>
          <p:nvPr/>
        </p:nvSpPr>
        <p:spPr>
          <a:xfrm rot="10800000">
            <a:off x="-837494" y="-2523266"/>
            <a:ext cx="4487511" cy="4644743"/>
          </a:xfrm>
          <a:custGeom>
            <a:avLst/>
            <a:gdLst/>
            <a:ahLst/>
            <a:cxnLst/>
            <a:rect l="l" t="t" r="r" b="b"/>
            <a:pathLst>
              <a:path w="33992" h="35183" extrusionOk="0">
                <a:moveTo>
                  <a:pt x="25740" y="0"/>
                </a:moveTo>
                <a:cubicBezTo>
                  <a:pt x="24597" y="0"/>
                  <a:pt x="23398" y="289"/>
                  <a:pt x="22383" y="768"/>
                </a:cubicBezTo>
                <a:cubicBezTo>
                  <a:pt x="18874" y="2459"/>
                  <a:pt x="16219" y="5829"/>
                  <a:pt x="15323" y="9621"/>
                </a:cubicBezTo>
                <a:lnTo>
                  <a:pt x="15323" y="9621"/>
                </a:lnTo>
                <a:cubicBezTo>
                  <a:pt x="15799" y="7004"/>
                  <a:pt x="15145" y="3845"/>
                  <a:pt x="12676" y="2970"/>
                </a:cubicBezTo>
                <a:cubicBezTo>
                  <a:pt x="12275" y="2822"/>
                  <a:pt x="11863" y="2754"/>
                  <a:pt x="11448" y="2754"/>
                </a:cubicBezTo>
                <a:cubicBezTo>
                  <a:pt x="9899" y="2754"/>
                  <a:pt x="8333" y="3701"/>
                  <a:pt x="7306" y="4938"/>
                </a:cubicBezTo>
                <a:cubicBezTo>
                  <a:pt x="5538" y="7073"/>
                  <a:pt x="4971" y="9975"/>
                  <a:pt x="5371" y="12710"/>
                </a:cubicBezTo>
                <a:cubicBezTo>
                  <a:pt x="5471" y="13244"/>
                  <a:pt x="5571" y="13744"/>
                  <a:pt x="5738" y="14278"/>
                </a:cubicBezTo>
                <a:cubicBezTo>
                  <a:pt x="6305" y="16179"/>
                  <a:pt x="7339" y="17947"/>
                  <a:pt x="8674" y="19482"/>
                </a:cubicBezTo>
                <a:cubicBezTo>
                  <a:pt x="8207" y="19148"/>
                  <a:pt x="7706" y="18848"/>
                  <a:pt x="7206" y="18614"/>
                </a:cubicBezTo>
                <a:cubicBezTo>
                  <a:pt x="6423" y="18261"/>
                  <a:pt x="5555" y="18064"/>
                  <a:pt x="4704" y="18064"/>
                </a:cubicBezTo>
                <a:cubicBezTo>
                  <a:pt x="3705" y="18064"/>
                  <a:pt x="2728" y="18336"/>
                  <a:pt x="1935" y="18948"/>
                </a:cubicBezTo>
                <a:cubicBezTo>
                  <a:pt x="301" y="20249"/>
                  <a:pt x="1" y="22784"/>
                  <a:pt x="935" y="24685"/>
                </a:cubicBezTo>
                <a:cubicBezTo>
                  <a:pt x="1835" y="26553"/>
                  <a:pt x="3737" y="27821"/>
                  <a:pt x="5738" y="28455"/>
                </a:cubicBezTo>
                <a:cubicBezTo>
                  <a:pt x="6239" y="28588"/>
                  <a:pt x="6739" y="28722"/>
                  <a:pt x="7273" y="28822"/>
                </a:cubicBezTo>
                <a:cubicBezTo>
                  <a:pt x="7206" y="28822"/>
                  <a:pt x="7106" y="28822"/>
                  <a:pt x="7039" y="28855"/>
                </a:cubicBezTo>
                <a:cubicBezTo>
                  <a:pt x="5338" y="29055"/>
                  <a:pt x="3303" y="30189"/>
                  <a:pt x="3603" y="31857"/>
                </a:cubicBezTo>
                <a:cubicBezTo>
                  <a:pt x="3803" y="32925"/>
                  <a:pt x="4871" y="33592"/>
                  <a:pt x="5872" y="33992"/>
                </a:cubicBezTo>
                <a:cubicBezTo>
                  <a:pt x="7909" y="34817"/>
                  <a:pt x="10246" y="35183"/>
                  <a:pt x="12644" y="35183"/>
                </a:cubicBezTo>
                <a:cubicBezTo>
                  <a:pt x="16646" y="35183"/>
                  <a:pt x="20818" y="34164"/>
                  <a:pt x="24051" y="32558"/>
                </a:cubicBezTo>
                <a:cubicBezTo>
                  <a:pt x="24752" y="32191"/>
                  <a:pt x="25486" y="31790"/>
                  <a:pt x="25819" y="31090"/>
                </a:cubicBezTo>
                <a:cubicBezTo>
                  <a:pt x="26453" y="29789"/>
                  <a:pt x="25419" y="28188"/>
                  <a:pt x="24085" y="27688"/>
                </a:cubicBezTo>
                <a:cubicBezTo>
                  <a:pt x="23512" y="27458"/>
                  <a:pt x="22908" y="27377"/>
                  <a:pt x="22295" y="27377"/>
                </a:cubicBezTo>
                <a:cubicBezTo>
                  <a:pt x="21480" y="27377"/>
                  <a:pt x="20648" y="27521"/>
                  <a:pt x="19848" y="27654"/>
                </a:cubicBezTo>
                <a:cubicBezTo>
                  <a:pt x="22016" y="27221"/>
                  <a:pt x="24185" y="26820"/>
                  <a:pt x="26353" y="26387"/>
                </a:cubicBezTo>
                <a:cubicBezTo>
                  <a:pt x="27487" y="26153"/>
                  <a:pt x="28621" y="25920"/>
                  <a:pt x="29589" y="25252"/>
                </a:cubicBezTo>
                <a:cubicBezTo>
                  <a:pt x="30523" y="24619"/>
                  <a:pt x="31190" y="23418"/>
                  <a:pt x="30889" y="22317"/>
                </a:cubicBezTo>
                <a:cubicBezTo>
                  <a:pt x="30472" y="20759"/>
                  <a:pt x="28662" y="20338"/>
                  <a:pt x="26951" y="20338"/>
                </a:cubicBezTo>
                <a:cubicBezTo>
                  <a:pt x="26610" y="20338"/>
                  <a:pt x="26274" y="20355"/>
                  <a:pt x="25953" y="20382"/>
                </a:cubicBezTo>
                <a:cubicBezTo>
                  <a:pt x="23484" y="20582"/>
                  <a:pt x="21016" y="20749"/>
                  <a:pt x="18547" y="20949"/>
                </a:cubicBezTo>
                <a:lnTo>
                  <a:pt x="26720" y="19949"/>
                </a:lnTo>
                <a:cubicBezTo>
                  <a:pt x="28354" y="19782"/>
                  <a:pt x="30056" y="19548"/>
                  <a:pt x="31457" y="18748"/>
                </a:cubicBezTo>
                <a:cubicBezTo>
                  <a:pt x="32891" y="17914"/>
                  <a:pt x="33992" y="16313"/>
                  <a:pt x="33758" y="14712"/>
                </a:cubicBezTo>
                <a:cubicBezTo>
                  <a:pt x="33625" y="13911"/>
                  <a:pt x="33224" y="13244"/>
                  <a:pt x="32657" y="12710"/>
                </a:cubicBezTo>
                <a:cubicBezTo>
                  <a:pt x="32024" y="12076"/>
                  <a:pt x="31190" y="11609"/>
                  <a:pt x="30322" y="11309"/>
                </a:cubicBezTo>
                <a:cubicBezTo>
                  <a:pt x="29266" y="10936"/>
                  <a:pt x="28145" y="10753"/>
                  <a:pt x="27022" y="10753"/>
                </a:cubicBezTo>
                <a:cubicBezTo>
                  <a:pt x="25132" y="10753"/>
                  <a:pt x="23240" y="11272"/>
                  <a:pt x="21650" y="12276"/>
                </a:cubicBezTo>
                <a:cubicBezTo>
                  <a:pt x="22917" y="11376"/>
                  <a:pt x="24218" y="10442"/>
                  <a:pt x="25519" y="9541"/>
                </a:cubicBezTo>
                <a:cubicBezTo>
                  <a:pt x="26820" y="8641"/>
                  <a:pt x="28121" y="7673"/>
                  <a:pt x="29021" y="6372"/>
                </a:cubicBezTo>
                <a:cubicBezTo>
                  <a:pt x="29889" y="5038"/>
                  <a:pt x="30256" y="3270"/>
                  <a:pt x="29488" y="1869"/>
                </a:cubicBezTo>
                <a:cubicBezTo>
                  <a:pt x="28756" y="540"/>
                  <a:pt x="27301" y="0"/>
                  <a:pt x="2574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61" name="Google Shape;261;p29"/>
          <p:cNvSpPr/>
          <p:nvPr/>
        </p:nvSpPr>
        <p:spPr>
          <a:xfrm rot="-6299996">
            <a:off x="10416903" y="4245179"/>
            <a:ext cx="2989103" cy="2607069"/>
          </a:xfrm>
          <a:custGeom>
            <a:avLst/>
            <a:gdLst/>
            <a:ahLst/>
            <a:cxnLst/>
            <a:rect l="l" t="t" r="r" b="b"/>
            <a:pathLst>
              <a:path w="38362" h="33459" extrusionOk="0">
                <a:moveTo>
                  <a:pt x="8581" y="0"/>
                </a:moveTo>
                <a:cubicBezTo>
                  <a:pt x="5409" y="0"/>
                  <a:pt x="1248" y="8992"/>
                  <a:pt x="701" y="10442"/>
                </a:cubicBezTo>
                <a:cubicBezTo>
                  <a:pt x="301" y="11409"/>
                  <a:pt x="1" y="12510"/>
                  <a:pt x="401" y="13511"/>
                </a:cubicBezTo>
                <a:cubicBezTo>
                  <a:pt x="668" y="14178"/>
                  <a:pt x="1268" y="14678"/>
                  <a:pt x="1835" y="15145"/>
                </a:cubicBezTo>
                <a:cubicBezTo>
                  <a:pt x="8507" y="20582"/>
                  <a:pt x="15178" y="26020"/>
                  <a:pt x="21849" y="31424"/>
                </a:cubicBezTo>
                <a:cubicBezTo>
                  <a:pt x="23050" y="32424"/>
                  <a:pt x="24418" y="33458"/>
                  <a:pt x="25986" y="33458"/>
                </a:cubicBezTo>
                <a:cubicBezTo>
                  <a:pt x="27920" y="33425"/>
                  <a:pt x="29422" y="31824"/>
                  <a:pt x="30622" y="30323"/>
                </a:cubicBezTo>
                <a:cubicBezTo>
                  <a:pt x="33024" y="27354"/>
                  <a:pt x="35292" y="24252"/>
                  <a:pt x="37361" y="21049"/>
                </a:cubicBezTo>
                <a:cubicBezTo>
                  <a:pt x="37861" y="20282"/>
                  <a:pt x="38361" y="19348"/>
                  <a:pt x="38028" y="18514"/>
                </a:cubicBezTo>
                <a:cubicBezTo>
                  <a:pt x="37861" y="18181"/>
                  <a:pt x="37594" y="17947"/>
                  <a:pt x="37361" y="17680"/>
                </a:cubicBezTo>
                <a:cubicBezTo>
                  <a:pt x="36601" y="16947"/>
                  <a:pt x="35573" y="16151"/>
                  <a:pt x="34585" y="16151"/>
                </a:cubicBezTo>
                <a:cubicBezTo>
                  <a:pt x="34315" y="16151"/>
                  <a:pt x="34049" y="16210"/>
                  <a:pt x="33791" y="16346"/>
                </a:cubicBezTo>
                <a:cubicBezTo>
                  <a:pt x="33291" y="16613"/>
                  <a:pt x="32957" y="17147"/>
                  <a:pt x="32691" y="17647"/>
                </a:cubicBezTo>
                <a:lnTo>
                  <a:pt x="29422" y="23118"/>
                </a:lnTo>
                <a:cubicBezTo>
                  <a:pt x="28854" y="24152"/>
                  <a:pt x="28187" y="25186"/>
                  <a:pt x="27153" y="25719"/>
                </a:cubicBezTo>
                <a:cubicBezTo>
                  <a:pt x="26802" y="25895"/>
                  <a:pt x="26401" y="25984"/>
                  <a:pt x="26006" y="25984"/>
                </a:cubicBezTo>
                <a:cubicBezTo>
                  <a:pt x="25199" y="25984"/>
                  <a:pt x="24420" y="25613"/>
                  <a:pt x="24151" y="24852"/>
                </a:cubicBezTo>
                <a:cubicBezTo>
                  <a:pt x="23818" y="23952"/>
                  <a:pt x="24418" y="22951"/>
                  <a:pt x="24985" y="22150"/>
                </a:cubicBezTo>
                <a:lnTo>
                  <a:pt x="29588" y="15612"/>
                </a:lnTo>
                <a:cubicBezTo>
                  <a:pt x="29989" y="15045"/>
                  <a:pt x="30422" y="14378"/>
                  <a:pt x="30255" y="13711"/>
                </a:cubicBezTo>
                <a:cubicBezTo>
                  <a:pt x="30189" y="13277"/>
                  <a:pt x="29889" y="12944"/>
                  <a:pt x="29588" y="12643"/>
                </a:cubicBezTo>
                <a:cubicBezTo>
                  <a:pt x="28910" y="11881"/>
                  <a:pt x="28041" y="11094"/>
                  <a:pt x="27101" y="11094"/>
                </a:cubicBezTo>
                <a:cubicBezTo>
                  <a:pt x="26932" y="11094"/>
                  <a:pt x="26760" y="11120"/>
                  <a:pt x="26586" y="11176"/>
                </a:cubicBezTo>
                <a:cubicBezTo>
                  <a:pt x="25952" y="11376"/>
                  <a:pt x="25552" y="11943"/>
                  <a:pt x="25152" y="12477"/>
                </a:cubicBezTo>
                <a:cubicBezTo>
                  <a:pt x="24151" y="13911"/>
                  <a:pt x="23150" y="15312"/>
                  <a:pt x="22150" y="16746"/>
                </a:cubicBezTo>
                <a:cubicBezTo>
                  <a:pt x="21349" y="17847"/>
                  <a:pt x="20515" y="19015"/>
                  <a:pt x="19248" y="19448"/>
                </a:cubicBezTo>
                <a:cubicBezTo>
                  <a:pt x="18981" y="19544"/>
                  <a:pt x="18696" y="19589"/>
                  <a:pt x="18411" y="19589"/>
                </a:cubicBezTo>
                <a:cubicBezTo>
                  <a:pt x="17306" y="19589"/>
                  <a:pt x="16198" y="18908"/>
                  <a:pt x="16145" y="17847"/>
                </a:cubicBezTo>
                <a:cubicBezTo>
                  <a:pt x="16112" y="17280"/>
                  <a:pt x="16346" y="16746"/>
                  <a:pt x="16646" y="16246"/>
                </a:cubicBezTo>
                <a:cubicBezTo>
                  <a:pt x="17380" y="14978"/>
                  <a:pt x="18347" y="13811"/>
                  <a:pt x="19181" y="12610"/>
                </a:cubicBezTo>
                <a:cubicBezTo>
                  <a:pt x="19748" y="11743"/>
                  <a:pt x="20282" y="10842"/>
                  <a:pt x="20382" y="9841"/>
                </a:cubicBezTo>
                <a:cubicBezTo>
                  <a:pt x="20515" y="8807"/>
                  <a:pt x="20148" y="7707"/>
                  <a:pt x="19281" y="7173"/>
                </a:cubicBezTo>
                <a:cubicBezTo>
                  <a:pt x="18936" y="6973"/>
                  <a:pt x="18555" y="6884"/>
                  <a:pt x="18165" y="6884"/>
                </a:cubicBezTo>
                <a:cubicBezTo>
                  <a:pt x="17387" y="6884"/>
                  <a:pt x="16579" y="7240"/>
                  <a:pt x="15979" y="7773"/>
                </a:cubicBezTo>
                <a:cubicBezTo>
                  <a:pt x="15111" y="8574"/>
                  <a:pt x="14578" y="9675"/>
                  <a:pt x="13977" y="10709"/>
                </a:cubicBezTo>
                <a:cubicBezTo>
                  <a:pt x="13377" y="11743"/>
                  <a:pt x="12643" y="12777"/>
                  <a:pt x="11542" y="13211"/>
                </a:cubicBezTo>
                <a:cubicBezTo>
                  <a:pt x="11207" y="13348"/>
                  <a:pt x="10854" y="13412"/>
                  <a:pt x="10501" y="13412"/>
                </a:cubicBezTo>
                <a:cubicBezTo>
                  <a:pt x="8887" y="13412"/>
                  <a:pt x="7260" y="12084"/>
                  <a:pt x="7206" y="10442"/>
                </a:cubicBezTo>
                <a:cubicBezTo>
                  <a:pt x="7139" y="8774"/>
                  <a:pt x="8373" y="7373"/>
                  <a:pt x="9374" y="6039"/>
                </a:cubicBezTo>
                <a:cubicBezTo>
                  <a:pt x="10375" y="4704"/>
                  <a:pt x="11242" y="2937"/>
                  <a:pt x="10475" y="1469"/>
                </a:cubicBezTo>
                <a:cubicBezTo>
                  <a:pt x="9923" y="432"/>
                  <a:pt x="9276" y="0"/>
                  <a:pt x="85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62" name="Google Shape;262;p29"/>
          <p:cNvSpPr/>
          <p:nvPr/>
        </p:nvSpPr>
        <p:spPr>
          <a:xfrm rot="9900021">
            <a:off x="-1255540" y="3581125"/>
            <a:ext cx="2496829" cy="3616376"/>
          </a:xfrm>
          <a:custGeom>
            <a:avLst/>
            <a:gdLst/>
            <a:ahLst/>
            <a:cxnLst/>
            <a:rect l="l" t="t" r="r" b="b"/>
            <a:pathLst>
              <a:path w="19782" h="28652" extrusionOk="0">
                <a:moveTo>
                  <a:pt x="801" y="1"/>
                </a:moveTo>
                <a:cubicBezTo>
                  <a:pt x="167" y="2269"/>
                  <a:pt x="634" y="5004"/>
                  <a:pt x="367" y="7406"/>
                </a:cubicBezTo>
                <a:cubicBezTo>
                  <a:pt x="4370" y="7573"/>
                  <a:pt x="9541" y="8407"/>
                  <a:pt x="9774" y="13611"/>
                </a:cubicBezTo>
                <a:cubicBezTo>
                  <a:pt x="9874" y="15946"/>
                  <a:pt x="7906" y="17814"/>
                  <a:pt x="5871" y="18948"/>
                </a:cubicBezTo>
                <a:cubicBezTo>
                  <a:pt x="4070" y="19982"/>
                  <a:pt x="2069" y="20749"/>
                  <a:pt x="0" y="21183"/>
                </a:cubicBezTo>
                <a:cubicBezTo>
                  <a:pt x="834" y="23518"/>
                  <a:pt x="1568" y="25919"/>
                  <a:pt x="2169" y="28321"/>
                </a:cubicBezTo>
                <a:cubicBezTo>
                  <a:pt x="2224" y="28549"/>
                  <a:pt x="2409" y="28652"/>
                  <a:pt x="2696" y="28652"/>
                </a:cubicBezTo>
                <a:cubicBezTo>
                  <a:pt x="4130" y="28652"/>
                  <a:pt x="8118" y="26086"/>
                  <a:pt x="11342" y="23751"/>
                </a:cubicBezTo>
                <a:cubicBezTo>
                  <a:pt x="13644" y="22083"/>
                  <a:pt x="15578" y="20549"/>
                  <a:pt x="15912" y="20149"/>
                </a:cubicBezTo>
                <a:cubicBezTo>
                  <a:pt x="19147" y="15946"/>
                  <a:pt x="19781" y="9441"/>
                  <a:pt x="16279" y="5171"/>
                </a:cubicBezTo>
                <a:cubicBezTo>
                  <a:pt x="14944" y="3503"/>
                  <a:pt x="13243" y="2402"/>
                  <a:pt x="11342" y="1702"/>
                </a:cubicBezTo>
                <a:cubicBezTo>
                  <a:pt x="8040" y="401"/>
                  <a:pt x="4237" y="234"/>
                  <a:pt x="801" y="1"/>
                </a:cubicBezTo>
                <a:close/>
              </a:path>
            </a:pathLst>
          </a:custGeom>
          <a:solidFill>
            <a:srgbClr val="DEA6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63" name="Google Shape;263;p29"/>
          <p:cNvSpPr/>
          <p:nvPr/>
        </p:nvSpPr>
        <p:spPr>
          <a:xfrm rot="10800000">
            <a:off x="5754832" y="5881354"/>
            <a:ext cx="682297" cy="820805"/>
          </a:xfrm>
          <a:custGeom>
            <a:avLst/>
            <a:gdLst/>
            <a:ahLst/>
            <a:cxnLst/>
            <a:rect l="l" t="t" r="r" b="b"/>
            <a:pathLst>
              <a:path w="7527" h="9055" extrusionOk="0">
                <a:moveTo>
                  <a:pt x="4668" y="1"/>
                </a:moveTo>
                <a:cubicBezTo>
                  <a:pt x="3283" y="1"/>
                  <a:pt x="1801" y="1451"/>
                  <a:pt x="979" y="3038"/>
                </a:cubicBezTo>
                <a:cubicBezTo>
                  <a:pt x="582" y="3833"/>
                  <a:pt x="214" y="4659"/>
                  <a:pt x="123" y="5547"/>
                </a:cubicBezTo>
                <a:cubicBezTo>
                  <a:pt x="0" y="6434"/>
                  <a:pt x="184" y="7382"/>
                  <a:pt x="765" y="8086"/>
                </a:cubicBezTo>
                <a:cubicBezTo>
                  <a:pt x="1309" y="8735"/>
                  <a:pt x="2154" y="9054"/>
                  <a:pt x="3006" y="9054"/>
                </a:cubicBezTo>
                <a:cubicBezTo>
                  <a:pt x="3399" y="9054"/>
                  <a:pt x="3794" y="8986"/>
                  <a:pt x="4161" y="8851"/>
                </a:cubicBezTo>
                <a:cubicBezTo>
                  <a:pt x="5324" y="8392"/>
                  <a:pt x="6211" y="7413"/>
                  <a:pt x="6731" y="6281"/>
                </a:cubicBezTo>
                <a:cubicBezTo>
                  <a:pt x="7343" y="4996"/>
                  <a:pt x="7527" y="3466"/>
                  <a:pt x="7007" y="2120"/>
                </a:cubicBezTo>
                <a:cubicBezTo>
                  <a:pt x="6398" y="593"/>
                  <a:pt x="5553" y="1"/>
                  <a:pt x="46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64" name="Google Shape;264;p29"/>
          <p:cNvSpPr/>
          <p:nvPr/>
        </p:nvSpPr>
        <p:spPr>
          <a:xfrm rot="-6300139">
            <a:off x="-1850587" y="-809747"/>
            <a:ext cx="2920140" cy="3869761"/>
          </a:xfrm>
          <a:custGeom>
            <a:avLst/>
            <a:gdLst/>
            <a:ahLst/>
            <a:cxnLst/>
            <a:rect l="l" t="t" r="r" b="b"/>
            <a:pathLst>
              <a:path w="21550" h="28558" extrusionOk="0">
                <a:moveTo>
                  <a:pt x="14010" y="1"/>
                </a:moveTo>
                <a:cubicBezTo>
                  <a:pt x="10684" y="1"/>
                  <a:pt x="5905" y="1836"/>
                  <a:pt x="4504" y="2537"/>
                </a:cubicBezTo>
                <a:cubicBezTo>
                  <a:pt x="3137" y="3171"/>
                  <a:pt x="1802" y="4005"/>
                  <a:pt x="968" y="5239"/>
                </a:cubicBezTo>
                <a:cubicBezTo>
                  <a:pt x="168" y="6473"/>
                  <a:pt x="1" y="8174"/>
                  <a:pt x="935" y="9309"/>
                </a:cubicBezTo>
                <a:cubicBezTo>
                  <a:pt x="1802" y="10409"/>
                  <a:pt x="3370" y="10743"/>
                  <a:pt x="4804" y="10876"/>
                </a:cubicBezTo>
                <a:cubicBezTo>
                  <a:pt x="6239" y="10976"/>
                  <a:pt x="7740" y="10910"/>
                  <a:pt x="9074" y="11443"/>
                </a:cubicBezTo>
                <a:cubicBezTo>
                  <a:pt x="10408" y="12010"/>
                  <a:pt x="11476" y="13411"/>
                  <a:pt x="11009" y="14679"/>
                </a:cubicBezTo>
                <a:cubicBezTo>
                  <a:pt x="10542" y="15847"/>
                  <a:pt x="9074" y="16314"/>
                  <a:pt x="7940" y="17014"/>
                </a:cubicBezTo>
                <a:cubicBezTo>
                  <a:pt x="6939" y="17581"/>
                  <a:pt x="6105" y="18448"/>
                  <a:pt x="5872" y="19483"/>
                </a:cubicBezTo>
                <a:cubicBezTo>
                  <a:pt x="5605" y="20550"/>
                  <a:pt x="6039" y="21784"/>
                  <a:pt x="7073" y="22285"/>
                </a:cubicBezTo>
                <a:cubicBezTo>
                  <a:pt x="7579" y="22557"/>
                  <a:pt x="8153" y="22614"/>
                  <a:pt x="8742" y="22614"/>
                </a:cubicBezTo>
                <a:cubicBezTo>
                  <a:pt x="9163" y="22614"/>
                  <a:pt x="9591" y="22585"/>
                  <a:pt x="10008" y="22585"/>
                </a:cubicBezTo>
                <a:cubicBezTo>
                  <a:pt x="10062" y="22583"/>
                  <a:pt x="10117" y="22582"/>
                  <a:pt x="10172" y="22582"/>
                </a:cubicBezTo>
                <a:cubicBezTo>
                  <a:pt x="11136" y="22582"/>
                  <a:pt x="12231" y="22865"/>
                  <a:pt x="12610" y="23686"/>
                </a:cubicBezTo>
                <a:cubicBezTo>
                  <a:pt x="13044" y="24620"/>
                  <a:pt x="12243" y="25720"/>
                  <a:pt x="12443" y="26754"/>
                </a:cubicBezTo>
                <a:cubicBezTo>
                  <a:pt x="12577" y="27588"/>
                  <a:pt x="13411" y="28255"/>
                  <a:pt x="14311" y="28456"/>
                </a:cubicBezTo>
                <a:cubicBezTo>
                  <a:pt x="14586" y="28527"/>
                  <a:pt x="14867" y="28558"/>
                  <a:pt x="15149" y="28558"/>
                </a:cubicBezTo>
                <a:cubicBezTo>
                  <a:pt x="15793" y="28558"/>
                  <a:pt x="16444" y="28397"/>
                  <a:pt x="17046" y="28189"/>
                </a:cubicBezTo>
                <a:cubicBezTo>
                  <a:pt x="18781" y="27622"/>
                  <a:pt x="20416" y="26421"/>
                  <a:pt x="20983" y="24753"/>
                </a:cubicBezTo>
                <a:cubicBezTo>
                  <a:pt x="21550" y="23118"/>
                  <a:pt x="20782" y="21017"/>
                  <a:pt x="19048" y="20417"/>
                </a:cubicBezTo>
                <a:cubicBezTo>
                  <a:pt x="17513" y="19883"/>
                  <a:pt x="15345" y="20350"/>
                  <a:pt x="14611" y="18982"/>
                </a:cubicBezTo>
                <a:cubicBezTo>
                  <a:pt x="14178" y="18215"/>
                  <a:pt x="14545" y="17248"/>
                  <a:pt x="15112" y="16580"/>
                </a:cubicBezTo>
                <a:cubicBezTo>
                  <a:pt x="15712" y="15913"/>
                  <a:pt x="16479" y="15413"/>
                  <a:pt x="17046" y="14712"/>
                </a:cubicBezTo>
                <a:cubicBezTo>
                  <a:pt x="18781" y="12544"/>
                  <a:pt x="17447" y="8942"/>
                  <a:pt x="14678" y="8208"/>
                </a:cubicBezTo>
                <a:cubicBezTo>
                  <a:pt x="14059" y="8058"/>
                  <a:pt x="13413" y="8028"/>
                  <a:pt x="12764" y="8028"/>
                </a:cubicBezTo>
                <a:cubicBezTo>
                  <a:pt x="12329" y="8028"/>
                  <a:pt x="11893" y="8042"/>
                  <a:pt x="11463" y="8042"/>
                </a:cubicBezTo>
                <a:cubicBezTo>
                  <a:pt x="10526" y="8042"/>
                  <a:pt x="9616" y="7978"/>
                  <a:pt x="8807" y="7574"/>
                </a:cubicBezTo>
                <a:cubicBezTo>
                  <a:pt x="8540" y="7441"/>
                  <a:pt x="8307" y="7240"/>
                  <a:pt x="8173" y="7007"/>
                </a:cubicBezTo>
                <a:cubicBezTo>
                  <a:pt x="7940" y="6540"/>
                  <a:pt x="8240" y="5973"/>
                  <a:pt x="8640" y="5639"/>
                </a:cubicBezTo>
                <a:cubicBezTo>
                  <a:pt x="9508" y="4905"/>
                  <a:pt x="10775" y="4739"/>
                  <a:pt x="11943" y="4705"/>
                </a:cubicBezTo>
                <a:cubicBezTo>
                  <a:pt x="12254" y="4705"/>
                  <a:pt x="12570" y="4710"/>
                  <a:pt x="12887" y="4710"/>
                </a:cubicBezTo>
                <a:cubicBezTo>
                  <a:pt x="13759" y="4710"/>
                  <a:pt x="14638" y="4674"/>
                  <a:pt x="15445" y="4405"/>
                </a:cubicBezTo>
                <a:cubicBezTo>
                  <a:pt x="16546" y="4038"/>
                  <a:pt x="17513" y="3037"/>
                  <a:pt x="17347" y="1937"/>
                </a:cubicBezTo>
                <a:cubicBezTo>
                  <a:pt x="17094" y="504"/>
                  <a:pt x="15751" y="1"/>
                  <a:pt x="1401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65" name="Google Shape;265;p29"/>
          <p:cNvSpPr txBox="1">
            <a:spLocks noGrp="1"/>
          </p:cNvSpPr>
          <p:nvPr>
            <p:ph type="subTitle" idx="1"/>
          </p:nvPr>
        </p:nvSpPr>
        <p:spPr>
          <a:xfrm>
            <a:off x="2513767" y="2749300"/>
            <a:ext cx="28672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6" name="Google Shape;266;p29"/>
          <p:cNvSpPr txBox="1">
            <a:spLocks noGrp="1"/>
          </p:cNvSpPr>
          <p:nvPr>
            <p:ph type="subTitle" idx="2"/>
          </p:nvPr>
        </p:nvSpPr>
        <p:spPr>
          <a:xfrm>
            <a:off x="2513767" y="2167067"/>
            <a:ext cx="2867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7" name="Google Shape;267;p29"/>
          <p:cNvSpPr txBox="1">
            <a:spLocks noGrp="1"/>
          </p:cNvSpPr>
          <p:nvPr>
            <p:ph type="subTitle" idx="3"/>
          </p:nvPr>
        </p:nvSpPr>
        <p:spPr>
          <a:xfrm>
            <a:off x="2513767" y="4772967"/>
            <a:ext cx="28672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8" name="Google Shape;268;p29"/>
          <p:cNvSpPr txBox="1">
            <a:spLocks noGrp="1"/>
          </p:cNvSpPr>
          <p:nvPr>
            <p:ph type="subTitle" idx="4"/>
          </p:nvPr>
        </p:nvSpPr>
        <p:spPr>
          <a:xfrm>
            <a:off x="2513767" y="4190728"/>
            <a:ext cx="2867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69" name="Google Shape;269;p29"/>
          <p:cNvSpPr txBox="1">
            <a:spLocks noGrp="1"/>
          </p:cNvSpPr>
          <p:nvPr>
            <p:ph type="subTitle" idx="5"/>
          </p:nvPr>
        </p:nvSpPr>
        <p:spPr>
          <a:xfrm>
            <a:off x="7515133" y="2749300"/>
            <a:ext cx="28672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0" name="Google Shape;270;p29"/>
          <p:cNvSpPr txBox="1">
            <a:spLocks noGrp="1"/>
          </p:cNvSpPr>
          <p:nvPr>
            <p:ph type="subTitle" idx="6"/>
          </p:nvPr>
        </p:nvSpPr>
        <p:spPr>
          <a:xfrm>
            <a:off x="7515133" y="2167067"/>
            <a:ext cx="2867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1" name="Google Shape;271;p29"/>
          <p:cNvSpPr txBox="1">
            <a:spLocks noGrp="1"/>
          </p:cNvSpPr>
          <p:nvPr>
            <p:ph type="subTitle" idx="7"/>
          </p:nvPr>
        </p:nvSpPr>
        <p:spPr>
          <a:xfrm>
            <a:off x="7515133" y="4772967"/>
            <a:ext cx="28672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2" name="Google Shape;272;p29"/>
          <p:cNvSpPr txBox="1">
            <a:spLocks noGrp="1"/>
          </p:cNvSpPr>
          <p:nvPr>
            <p:ph type="subTitle" idx="8"/>
          </p:nvPr>
        </p:nvSpPr>
        <p:spPr>
          <a:xfrm>
            <a:off x="7515133" y="4190728"/>
            <a:ext cx="2867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3" name="Google Shape;273;p2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7921623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0"/>
          <p:cNvSpPr/>
          <p:nvPr/>
        </p:nvSpPr>
        <p:spPr>
          <a:xfrm flipH="1">
            <a:off x="-864361" y="-3113800"/>
            <a:ext cx="4487511" cy="4644743"/>
          </a:xfrm>
          <a:custGeom>
            <a:avLst/>
            <a:gdLst/>
            <a:ahLst/>
            <a:cxnLst/>
            <a:rect l="l" t="t" r="r" b="b"/>
            <a:pathLst>
              <a:path w="33992" h="35183" extrusionOk="0">
                <a:moveTo>
                  <a:pt x="25740" y="0"/>
                </a:moveTo>
                <a:cubicBezTo>
                  <a:pt x="24597" y="0"/>
                  <a:pt x="23398" y="289"/>
                  <a:pt x="22383" y="768"/>
                </a:cubicBezTo>
                <a:cubicBezTo>
                  <a:pt x="18874" y="2459"/>
                  <a:pt x="16219" y="5829"/>
                  <a:pt x="15323" y="9621"/>
                </a:cubicBezTo>
                <a:lnTo>
                  <a:pt x="15323" y="9621"/>
                </a:lnTo>
                <a:cubicBezTo>
                  <a:pt x="15799" y="7004"/>
                  <a:pt x="15145" y="3845"/>
                  <a:pt x="12676" y="2970"/>
                </a:cubicBezTo>
                <a:cubicBezTo>
                  <a:pt x="12275" y="2822"/>
                  <a:pt x="11863" y="2754"/>
                  <a:pt x="11448" y="2754"/>
                </a:cubicBezTo>
                <a:cubicBezTo>
                  <a:pt x="9899" y="2754"/>
                  <a:pt x="8333" y="3701"/>
                  <a:pt x="7306" y="4938"/>
                </a:cubicBezTo>
                <a:cubicBezTo>
                  <a:pt x="5538" y="7073"/>
                  <a:pt x="4971" y="9975"/>
                  <a:pt x="5371" y="12710"/>
                </a:cubicBezTo>
                <a:cubicBezTo>
                  <a:pt x="5471" y="13244"/>
                  <a:pt x="5571" y="13744"/>
                  <a:pt x="5738" y="14278"/>
                </a:cubicBezTo>
                <a:cubicBezTo>
                  <a:pt x="6305" y="16179"/>
                  <a:pt x="7339" y="17947"/>
                  <a:pt x="8674" y="19482"/>
                </a:cubicBezTo>
                <a:cubicBezTo>
                  <a:pt x="8207" y="19148"/>
                  <a:pt x="7706" y="18848"/>
                  <a:pt x="7206" y="18614"/>
                </a:cubicBezTo>
                <a:cubicBezTo>
                  <a:pt x="6423" y="18261"/>
                  <a:pt x="5555" y="18064"/>
                  <a:pt x="4704" y="18064"/>
                </a:cubicBezTo>
                <a:cubicBezTo>
                  <a:pt x="3705" y="18064"/>
                  <a:pt x="2728" y="18336"/>
                  <a:pt x="1935" y="18948"/>
                </a:cubicBezTo>
                <a:cubicBezTo>
                  <a:pt x="301" y="20249"/>
                  <a:pt x="1" y="22784"/>
                  <a:pt x="935" y="24685"/>
                </a:cubicBezTo>
                <a:cubicBezTo>
                  <a:pt x="1835" y="26553"/>
                  <a:pt x="3737" y="27821"/>
                  <a:pt x="5738" y="28455"/>
                </a:cubicBezTo>
                <a:cubicBezTo>
                  <a:pt x="6239" y="28588"/>
                  <a:pt x="6739" y="28722"/>
                  <a:pt x="7273" y="28822"/>
                </a:cubicBezTo>
                <a:cubicBezTo>
                  <a:pt x="7206" y="28822"/>
                  <a:pt x="7106" y="28822"/>
                  <a:pt x="7039" y="28855"/>
                </a:cubicBezTo>
                <a:cubicBezTo>
                  <a:pt x="5338" y="29055"/>
                  <a:pt x="3303" y="30189"/>
                  <a:pt x="3603" y="31857"/>
                </a:cubicBezTo>
                <a:cubicBezTo>
                  <a:pt x="3803" y="32925"/>
                  <a:pt x="4871" y="33592"/>
                  <a:pt x="5872" y="33992"/>
                </a:cubicBezTo>
                <a:cubicBezTo>
                  <a:pt x="7909" y="34817"/>
                  <a:pt x="10246" y="35183"/>
                  <a:pt x="12644" y="35183"/>
                </a:cubicBezTo>
                <a:cubicBezTo>
                  <a:pt x="16646" y="35183"/>
                  <a:pt x="20818" y="34164"/>
                  <a:pt x="24051" y="32558"/>
                </a:cubicBezTo>
                <a:cubicBezTo>
                  <a:pt x="24752" y="32191"/>
                  <a:pt x="25486" y="31790"/>
                  <a:pt x="25819" y="31090"/>
                </a:cubicBezTo>
                <a:cubicBezTo>
                  <a:pt x="26453" y="29789"/>
                  <a:pt x="25419" y="28188"/>
                  <a:pt x="24085" y="27688"/>
                </a:cubicBezTo>
                <a:cubicBezTo>
                  <a:pt x="23512" y="27458"/>
                  <a:pt x="22908" y="27377"/>
                  <a:pt x="22295" y="27377"/>
                </a:cubicBezTo>
                <a:cubicBezTo>
                  <a:pt x="21480" y="27377"/>
                  <a:pt x="20648" y="27521"/>
                  <a:pt x="19848" y="27654"/>
                </a:cubicBezTo>
                <a:cubicBezTo>
                  <a:pt x="22016" y="27221"/>
                  <a:pt x="24185" y="26820"/>
                  <a:pt x="26353" y="26387"/>
                </a:cubicBezTo>
                <a:cubicBezTo>
                  <a:pt x="27487" y="26153"/>
                  <a:pt x="28621" y="25920"/>
                  <a:pt x="29589" y="25252"/>
                </a:cubicBezTo>
                <a:cubicBezTo>
                  <a:pt x="30523" y="24619"/>
                  <a:pt x="31190" y="23418"/>
                  <a:pt x="30889" y="22317"/>
                </a:cubicBezTo>
                <a:cubicBezTo>
                  <a:pt x="30472" y="20759"/>
                  <a:pt x="28662" y="20338"/>
                  <a:pt x="26951" y="20338"/>
                </a:cubicBezTo>
                <a:cubicBezTo>
                  <a:pt x="26610" y="20338"/>
                  <a:pt x="26274" y="20355"/>
                  <a:pt x="25953" y="20382"/>
                </a:cubicBezTo>
                <a:cubicBezTo>
                  <a:pt x="23484" y="20582"/>
                  <a:pt x="21016" y="20749"/>
                  <a:pt x="18547" y="20949"/>
                </a:cubicBezTo>
                <a:lnTo>
                  <a:pt x="26720" y="19949"/>
                </a:lnTo>
                <a:cubicBezTo>
                  <a:pt x="28354" y="19782"/>
                  <a:pt x="30056" y="19548"/>
                  <a:pt x="31457" y="18748"/>
                </a:cubicBezTo>
                <a:cubicBezTo>
                  <a:pt x="32891" y="17914"/>
                  <a:pt x="33992" y="16313"/>
                  <a:pt x="33758" y="14712"/>
                </a:cubicBezTo>
                <a:cubicBezTo>
                  <a:pt x="33625" y="13911"/>
                  <a:pt x="33224" y="13244"/>
                  <a:pt x="32657" y="12710"/>
                </a:cubicBezTo>
                <a:cubicBezTo>
                  <a:pt x="32024" y="12076"/>
                  <a:pt x="31190" y="11609"/>
                  <a:pt x="30322" y="11309"/>
                </a:cubicBezTo>
                <a:cubicBezTo>
                  <a:pt x="29266" y="10936"/>
                  <a:pt x="28145" y="10753"/>
                  <a:pt x="27022" y="10753"/>
                </a:cubicBezTo>
                <a:cubicBezTo>
                  <a:pt x="25132" y="10753"/>
                  <a:pt x="23240" y="11272"/>
                  <a:pt x="21650" y="12276"/>
                </a:cubicBezTo>
                <a:cubicBezTo>
                  <a:pt x="22917" y="11376"/>
                  <a:pt x="24218" y="10442"/>
                  <a:pt x="25519" y="9541"/>
                </a:cubicBezTo>
                <a:cubicBezTo>
                  <a:pt x="26820" y="8641"/>
                  <a:pt x="28121" y="7673"/>
                  <a:pt x="29021" y="6372"/>
                </a:cubicBezTo>
                <a:cubicBezTo>
                  <a:pt x="29889" y="5038"/>
                  <a:pt x="30256" y="3270"/>
                  <a:pt x="29488" y="1869"/>
                </a:cubicBezTo>
                <a:cubicBezTo>
                  <a:pt x="28756" y="540"/>
                  <a:pt x="27301" y="0"/>
                  <a:pt x="2574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76" name="Google Shape;276;p30"/>
          <p:cNvSpPr/>
          <p:nvPr/>
        </p:nvSpPr>
        <p:spPr>
          <a:xfrm rot="-8100000" flipH="1">
            <a:off x="-2245289" y="1682327"/>
            <a:ext cx="2988927" cy="2606916"/>
          </a:xfrm>
          <a:custGeom>
            <a:avLst/>
            <a:gdLst/>
            <a:ahLst/>
            <a:cxnLst/>
            <a:rect l="l" t="t" r="r" b="b"/>
            <a:pathLst>
              <a:path w="38362" h="33459" extrusionOk="0">
                <a:moveTo>
                  <a:pt x="8581" y="0"/>
                </a:moveTo>
                <a:cubicBezTo>
                  <a:pt x="5409" y="0"/>
                  <a:pt x="1248" y="8992"/>
                  <a:pt x="701" y="10442"/>
                </a:cubicBezTo>
                <a:cubicBezTo>
                  <a:pt x="301" y="11409"/>
                  <a:pt x="1" y="12510"/>
                  <a:pt x="401" y="13511"/>
                </a:cubicBezTo>
                <a:cubicBezTo>
                  <a:pt x="668" y="14178"/>
                  <a:pt x="1268" y="14678"/>
                  <a:pt x="1835" y="15145"/>
                </a:cubicBezTo>
                <a:cubicBezTo>
                  <a:pt x="8507" y="20582"/>
                  <a:pt x="15178" y="26020"/>
                  <a:pt x="21849" y="31424"/>
                </a:cubicBezTo>
                <a:cubicBezTo>
                  <a:pt x="23050" y="32424"/>
                  <a:pt x="24418" y="33458"/>
                  <a:pt x="25986" y="33458"/>
                </a:cubicBezTo>
                <a:cubicBezTo>
                  <a:pt x="27920" y="33425"/>
                  <a:pt x="29422" y="31824"/>
                  <a:pt x="30622" y="30323"/>
                </a:cubicBezTo>
                <a:cubicBezTo>
                  <a:pt x="33024" y="27354"/>
                  <a:pt x="35292" y="24252"/>
                  <a:pt x="37361" y="21049"/>
                </a:cubicBezTo>
                <a:cubicBezTo>
                  <a:pt x="37861" y="20282"/>
                  <a:pt x="38361" y="19348"/>
                  <a:pt x="38028" y="18514"/>
                </a:cubicBezTo>
                <a:cubicBezTo>
                  <a:pt x="37861" y="18181"/>
                  <a:pt x="37594" y="17947"/>
                  <a:pt x="37361" y="17680"/>
                </a:cubicBezTo>
                <a:cubicBezTo>
                  <a:pt x="36601" y="16947"/>
                  <a:pt x="35573" y="16151"/>
                  <a:pt x="34585" y="16151"/>
                </a:cubicBezTo>
                <a:cubicBezTo>
                  <a:pt x="34315" y="16151"/>
                  <a:pt x="34049" y="16210"/>
                  <a:pt x="33791" y="16346"/>
                </a:cubicBezTo>
                <a:cubicBezTo>
                  <a:pt x="33291" y="16613"/>
                  <a:pt x="32957" y="17147"/>
                  <a:pt x="32691" y="17647"/>
                </a:cubicBezTo>
                <a:lnTo>
                  <a:pt x="29422" y="23118"/>
                </a:lnTo>
                <a:cubicBezTo>
                  <a:pt x="28854" y="24152"/>
                  <a:pt x="28187" y="25186"/>
                  <a:pt x="27153" y="25719"/>
                </a:cubicBezTo>
                <a:cubicBezTo>
                  <a:pt x="26802" y="25895"/>
                  <a:pt x="26401" y="25984"/>
                  <a:pt x="26006" y="25984"/>
                </a:cubicBezTo>
                <a:cubicBezTo>
                  <a:pt x="25199" y="25984"/>
                  <a:pt x="24420" y="25613"/>
                  <a:pt x="24151" y="24852"/>
                </a:cubicBezTo>
                <a:cubicBezTo>
                  <a:pt x="23818" y="23952"/>
                  <a:pt x="24418" y="22951"/>
                  <a:pt x="24985" y="22150"/>
                </a:cubicBezTo>
                <a:lnTo>
                  <a:pt x="29588" y="15612"/>
                </a:lnTo>
                <a:cubicBezTo>
                  <a:pt x="29989" y="15045"/>
                  <a:pt x="30422" y="14378"/>
                  <a:pt x="30255" y="13711"/>
                </a:cubicBezTo>
                <a:cubicBezTo>
                  <a:pt x="30189" y="13277"/>
                  <a:pt x="29889" y="12944"/>
                  <a:pt x="29588" y="12643"/>
                </a:cubicBezTo>
                <a:cubicBezTo>
                  <a:pt x="28910" y="11881"/>
                  <a:pt x="28041" y="11094"/>
                  <a:pt x="27101" y="11094"/>
                </a:cubicBezTo>
                <a:cubicBezTo>
                  <a:pt x="26932" y="11094"/>
                  <a:pt x="26760" y="11120"/>
                  <a:pt x="26586" y="11176"/>
                </a:cubicBezTo>
                <a:cubicBezTo>
                  <a:pt x="25952" y="11376"/>
                  <a:pt x="25552" y="11943"/>
                  <a:pt x="25152" y="12477"/>
                </a:cubicBezTo>
                <a:cubicBezTo>
                  <a:pt x="24151" y="13911"/>
                  <a:pt x="23150" y="15312"/>
                  <a:pt x="22150" y="16746"/>
                </a:cubicBezTo>
                <a:cubicBezTo>
                  <a:pt x="21349" y="17847"/>
                  <a:pt x="20515" y="19015"/>
                  <a:pt x="19248" y="19448"/>
                </a:cubicBezTo>
                <a:cubicBezTo>
                  <a:pt x="18981" y="19544"/>
                  <a:pt x="18696" y="19589"/>
                  <a:pt x="18411" y="19589"/>
                </a:cubicBezTo>
                <a:cubicBezTo>
                  <a:pt x="17306" y="19589"/>
                  <a:pt x="16198" y="18908"/>
                  <a:pt x="16145" y="17847"/>
                </a:cubicBezTo>
                <a:cubicBezTo>
                  <a:pt x="16112" y="17280"/>
                  <a:pt x="16346" y="16746"/>
                  <a:pt x="16646" y="16246"/>
                </a:cubicBezTo>
                <a:cubicBezTo>
                  <a:pt x="17380" y="14978"/>
                  <a:pt x="18347" y="13811"/>
                  <a:pt x="19181" y="12610"/>
                </a:cubicBezTo>
                <a:cubicBezTo>
                  <a:pt x="19748" y="11743"/>
                  <a:pt x="20282" y="10842"/>
                  <a:pt x="20382" y="9841"/>
                </a:cubicBezTo>
                <a:cubicBezTo>
                  <a:pt x="20515" y="8807"/>
                  <a:pt x="20148" y="7707"/>
                  <a:pt x="19281" y="7173"/>
                </a:cubicBezTo>
                <a:cubicBezTo>
                  <a:pt x="18936" y="6973"/>
                  <a:pt x="18555" y="6884"/>
                  <a:pt x="18165" y="6884"/>
                </a:cubicBezTo>
                <a:cubicBezTo>
                  <a:pt x="17387" y="6884"/>
                  <a:pt x="16579" y="7240"/>
                  <a:pt x="15979" y="7773"/>
                </a:cubicBezTo>
                <a:cubicBezTo>
                  <a:pt x="15111" y="8574"/>
                  <a:pt x="14578" y="9675"/>
                  <a:pt x="13977" y="10709"/>
                </a:cubicBezTo>
                <a:cubicBezTo>
                  <a:pt x="13377" y="11743"/>
                  <a:pt x="12643" y="12777"/>
                  <a:pt x="11542" y="13211"/>
                </a:cubicBezTo>
                <a:cubicBezTo>
                  <a:pt x="11207" y="13348"/>
                  <a:pt x="10854" y="13412"/>
                  <a:pt x="10501" y="13412"/>
                </a:cubicBezTo>
                <a:cubicBezTo>
                  <a:pt x="8887" y="13412"/>
                  <a:pt x="7260" y="12084"/>
                  <a:pt x="7206" y="10442"/>
                </a:cubicBezTo>
                <a:cubicBezTo>
                  <a:pt x="7139" y="8774"/>
                  <a:pt x="8373" y="7373"/>
                  <a:pt x="9374" y="6039"/>
                </a:cubicBezTo>
                <a:cubicBezTo>
                  <a:pt x="10375" y="4704"/>
                  <a:pt x="11242" y="2937"/>
                  <a:pt x="10475" y="1469"/>
                </a:cubicBezTo>
                <a:cubicBezTo>
                  <a:pt x="9923" y="432"/>
                  <a:pt x="9276" y="0"/>
                  <a:pt x="858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77" name="Google Shape;277;p30"/>
          <p:cNvSpPr/>
          <p:nvPr/>
        </p:nvSpPr>
        <p:spPr>
          <a:xfrm rot="3599979" flipH="1">
            <a:off x="10797590" y="3502193"/>
            <a:ext cx="2862127" cy="2710764"/>
          </a:xfrm>
          <a:custGeom>
            <a:avLst/>
            <a:gdLst/>
            <a:ahLst/>
            <a:cxnLst/>
            <a:rect l="l" t="t" r="r" b="b"/>
            <a:pathLst>
              <a:path w="24752" h="23443" extrusionOk="0">
                <a:moveTo>
                  <a:pt x="21117" y="1"/>
                </a:moveTo>
                <a:cubicBezTo>
                  <a:pt x="20400" y="1"/>
                  <a:pt x="19691" y="230"/>
                  <a:pt x="19148" y="716"/>
                </a:cubicBezTo>
                <a:cubicBezTo>
                  <a:pt x="17692" y="2075"/>
                  <a:pt x="17742" y="6667"/>
                  <a:pt x="15219" y="6667"/>
                </a:cubicBezTo>
                <a:cubicBezTo>
                  <a:pt x="15141" y="6667"/>
                  <a:pt x="15061" y="6663"/>
                  <a:pt x="14978" y="6654"/>
                </a:cubicBezTo>
                <a:cubicBezTo>
                  <a:pt x="12676" y="6454"/>
                  <a:pt x="12977" y="2484"/>
                  <a:pt x="10808" y="1550"/>
                </a:cubicBezTo>
                <a:cubicBezTo>
                  <a:pt x="10502" y="1416"/>
                  <a:pt x="10166" y="1351"/>
                  <a:pt x="9832" y="1351"/>
                </a:cubicBezTo>
                <a:cubicBezTo>
                  <a:pt x="9001" y="1351"/>
                  <a:pt x="8182" y="1756"/>
                  <a:pt x="7873" y="2517"/>
                </a:cubicBezTo>
                <a:cubicBezTo>
                  <a:pt x="7139" y="4285"/>
                  <a:pt x="9374" y="5786"/>
                  <a:pt x="9908" y="7621"/>
                </a:cubicBezTo>
                <a:cubicBezTo>
                  <a:pt x="10074" y="8121"/>
                  <a:pt x="10041" y="8755"/>
                  <a:pt x="9607" y="9055"/>
                </a:cubicBezTo>
                <a:cubicBezTo>
                  <a:pt x="9407" y="9189"/>
                  <a:pt x="9174" y="9222"/>
                  <a:pt x="8907" y="9222"/>
                </a:cubicBezTo>
                <a:cubicBezTo>
                  <a:pt x="8839" y="9225"/>
                  <a:pt x="8772" y="9227"/>
                  <a:pt x="8705" y="9227"/>
                </a:cubicBezTo>
                <a:cubicBezTo>
                  <a:pt x="7277" y="9227"/>
                  <a:pt x="5906" y="8573"/>
                  <a:pt x="4504" y="8255"/>
                </a:cubicBezTo>
                <a:cubicBezTo>
                  <a:pt x="4097" y="8164"/>
                  <a:pt x="3665" y="8113"/>
                  <a:pt x="3238" y="8113"/>
                </a:cubicBezTo>
                <a:cubicBezTo>
                  <a:pt x="2089" y="8113"/>
                  <a:pt x="969" y="8483"/>
                  <a:pt x="434" y="9456"/>
                </a:cubicBezTo>
                <a:cubicBezTo>
                  <a:pt x="1" y="10256"/>
                  <a:pt x="67" y="11224"/>
                  <a:pt x="267" y="12124"/>
                </a:cubicBezTo>
                <a:cubicBezTo>
                  <a:pt x="368" y="12591"/>
                  <a:pt x="534" y="13058"/>
                  <a:pt x="901" y="13358"/>
                </a:cubicBezTo>
                <a:cubicBezTo>
                  <a:pt x="1204" y="13591"/>
                  <a:pt x="1605" y="13645"/>
                  <a:pt x="2001" y="13645"/>
                </a:cubicBezTo>
                <a:cubicBezTo>
                  <a:pt x="2171" y="13645"/>
                  <a:pt x="2341" y="13635"/>
                  <a:pt x="2502" y="13625"/>
                </a:cubicBezTo>
                <a:cubicBezTo>
                  <a:pt x="4504" y="13459"/>
                  <a:pt x="6472" y="13258"/>
                  <a:pt x="8473" y="13092"/>
                </a:cubicBezTo>
                <a:lnTo>
                  <a:pt x="8473" y="13092"/>
                </a:lnTo>
                <a:cubicBezTo>
                  <a:pt x="8573" y="14359"/>
                  <a:pt x="8006" y="15593"/>
                  <a:pt x="7406" y="16728"/>
                </a:cubicBezTo>
                <a:cubicBezTo>
                  <a:pt x="6805" y="17862"/>
                  <a:pt x="6138" y="18996"/>
                  <a:pt x="6005" y="20263"/>
                </a:cubicBezTo>
                <a:cubicBezTo>
                  <a:pt x="5905" y="21531"/>
                  <a:pt x="6505" y="22999"/>
                  <a:pt x="7739" y="23366"/>
                </a:cubicBezTo>
                <a:cubicBezTo>
                  <a:pt x="7927" y="23418"/>
                  <a:pt x="8113" y="23443"/>
                  <a:pt x="8296" y="23443"/>
                </a:cubicBezTo>
                <a:cubicBezTo>
                  <a:pt x="9739" y="23443"/>
                  <a:pt x="10994" y="21910"/>
                  <a:pt x="11409" y="20430"/>
                </a:cubicBezTo>
                <a:cubicBezTo>
                  <a:pt x="11876" y="18729"/>
                  <a:pt x="11876" y="16861"/>
                  <a:pt x="12876" y="15427"/>
                </a:cubicBezTo>
                <a:cubicBezTo>
                  <a:pt x="13210" y="14993"/>
                  <a:pt x="13644" y="14626"/>
                  <a:pt x="14177" y="14593"/>
                </a:cubicBezTo>
                <a:cubicBezTo>
                  <a:pt x="14207" y="14590"/>
                  <a:pt x="14237" y="14589"/>
                  <a:pt x="14266" y="14589"/>
                </a:cubicBezTo>
                <a:cubicBezTo>
                  <a:pt x="14637" y="14589"/>
                  <a:pt x="15005" y="14774"/>
                  <a:pt x="15345" y="14960"/>
                </a:cubicBezTo>
                <a:cubicBezTo>
                  <a:pt x="16479" y="15527"/>
                  <a:pt x="17580" y="16127"/>
                  <a:pt x="18714" y="16728"/>
                </a:cubicBezTo>
                <a:cubicBezTo>
                  <a:pt x="19615" y="17201"/>
                  <a:pt x="20654" y="17674"/>
                  <a:pt x="21634" y="17674"/>
                </a:cubicBezTo>
                <a:cubicBezTo>
                  <a:pt x="22105" y="17674"/>
                  <a:pt x="22562" y="17565"/>
                  <a:pt x="22984" y="17295"/>
                </a:cubicBezTo>
                <a:cubicBezTo>
                  <a:pt x="24318" y="16461"/>
                  <a:pt x="24251" y="14326"/>
                  <a:pt x="23284" y="13058"/>
                </a:cubicBezTo>
                <a:cubicBezTo>
                  <a:pt x="22283" y="11824"/>
                  <a:pt x="20715" y="11224"/>
                  <a:pt x="19214" y="10657"/>
                </a:cubicBezTo>
                <a:cubicBezTo>
                  <a:pt x="18814" y="10523"/>
                  <a:pt x="18347" y="10256"/>
                  <a:pt x="18380" y="9856"/>
                </a:cubicBezTo>
                <a:cubicBezTo>
                  <a:pt x="18414" y="9656"/>
                  <a:pt x="18547" y="9522"/>
                  <a:pt x="18681" y="9389"/>
                </a:cubicBezTo>
                <a:cubicBezTo>
                  <a:pt x="20115" y="7921"/>
                  <a:pt x="22350" y="7454"/>
                  <a:pt x="23617" y="5820"/>
                </a:cubicBezTo>
                <a:cubicBezTo>
                  <a:pt x="24652" y="4519"/>
                  <a:pt x="24752" y="2451"/>
                  <a:pt x="23651" y="1150"/>
                </a:cubicBezTo>
                <a:cubicBezTo>
                  <a:pt x="23041" y="407"/>
                  <a:pt x="22072" y="1"/>
                  <a:pt x="21117" y="1"/>
                </a:cubicBezTo>
                <a:close/>
              </a:path>
            </a:pathLst>
          </a:custGeom>
          <a:solidFill>
            <a:srgbClr val="D8827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78" name="Google Shape;278;p30"/>
          <p:cNvSpPr/>
          <p:nvPr/>
        </p:nvSpPr>
        <p:spPr>
          <a:xfrm flipH="1">
            <a:off x="7407916" y="6290251"/>
            <a:ext cx="682297" cy="820805"/>
          </a:xfrm>
          <a:custGeom>
            <a:avLst/>
            <a:gdLst/>
            <a:ahLst/>
            <a:cxnLst/>
            <a:rect l="l" t="t" r="r" b="b"/>
            <a:pathLst>
              <a:path w="7527" h="9055" extrusionOk="0">
                <a:moveTo>
                  <a:pt x="4668" y="1"/>
                </a:moveTo>
                <a:cubicBezTo>
                  <a:pt x="3283" y="1"/>
                  <a:pt x="1801" y="1451"/>
                  <a:pt x="979" y="3038"/>
                </a:cubicBezTo>
                <a:cubicBezTo>
                  <a:pt x="582" y="3833"/>
                  <a:pt x="214" y="4659"/>
                  <a:pt x="123" y="5547"/>
                </a:cubicBezTo>
                <a:cubicBezTo>
                  <a:pt x="0" y="6434"/>
                  <a:pt x="184" y="7382"/>
                  <a:pt x="765" y="8086"/>
                </a:cubicBezTo>
                <a:cubicBezTo>
                  <a:pt x="1309" y="8735"/>
                  <a:pt x="2154" y="9054"/>
                  <a:pt x="3006" y="9054"/>
                </a:cubicBezTo>
                <a:cubicBezTo>
                  <a:pt x="3399" y="9054"/>
                  <a:pt x="3794" y="8986"/>
                  <a:pt x="4161" y="8851"/>
                </a:cubicBezTo>
                <a:cubicBezTo>
                  <a:pt x="5324" y="8392"/>
                  <a:pt x="6211" y="7413"/>
                  <a:pt x="6731" y="6281"/>
                </a:cubicBezTo>
                <a:cubicBezTo>
                  <a:pt x="7343" y="4996"/>
                  <a:pt x="7527" y="3466"/>
                  <a:pt x="7007" y="2120"/>
                </a:cubicBezTo>
                <a:cubicBezTo>
                  <a:pt x="6398" y="593"/>
                  <a:pt x="5553" y="1"/>
                  <a:pt x="46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79" name="Google Shape;279;p30"/>
          <p:cNvSpPr/>
          <p:nvPr/>
        </p:nvSpPr>
        <p:spPr>
          <a:xfrm rot="-4499861" flipH="1">
            <a:off x="-2239038" y="3429548"/>
            <a:ext cx="2920140" cy="3869761"/>
          </a:xfrm>
          <a:custGeom>
            <a:avLst/>
            <a:gdLst/>
            <a:ahLst/>
            <a:cxnLst/>
            <a:rect l="l" t="t" r="r" b="b"/>
            <a:pathLst>
              <a:path w="21550" h="28558" extrusionOk="0">
                <a:moveTo>
                  <a:pt x="14010" y="1"/>
                </a:moveTo>
                <a:cubicBezTo>
                  <a:pt x="10684" y="1"/>
                  <a:pt x="5905" y="1836"/>
                  <a:pt x="4504" y="2537"/>
                </a:cubicBezTo>
                <a:cubicBezTo>
                  <a:pt x="3137" y="3171"/>
                  <a:pt x="1802" y="4005"/>
                  <a:pt x="968" y="5239"/>
                </a:cubicBezTo>
                <a:cubicBezTo>
                  <a:pt x="168" y="6473"/>
                  <a:pt x="1" y="8174"/>
                  <a:pt x="935" y="9309"/>
                </a:cubicBezTo>
                <a:cubicBezTo>
                  <a:pt x="1802" y="10409"/>
                  <a:pt x="3370" y="10743"/>
                  <a:pt x="4804" y="10876"/>
                </a:cubicBezTo>
                <a:cubicBezTo>
                  <a:pt x="6239" y="10976"/>
                  <a:pt x="7740" y="10910"/>
                  <a:pt x="9074" y="11443"/>
                </a:cubicBezTo>
                <a:cubicBezTo>
                  <a:pt x="10408" y="12010"/>
                  <a:pt x="11476" y="13411"/>
                  <a:pt x="11009" y="14679"/>
                </a:cubicBezTo>
                <a:cubicBezTo>
                  <a:pt x="10542" y="15847"/>
                  <a:pt x="9074" y="16314"/>
                  <a:pt x="7940" y="17014"/>
                </a:cubicBezTo>
                <a:cubicBezTo>
                  <a:pt x="6939" y="17581"/>
                  <a:pt x="6105" y="18448"/>
                  <a:pt x="5872" y="19483"/>
                </a:cubicBezTo>
                <a:cubicBezTo>
                  <a:pt x="5605" y="20550"/>
                  <a:pt x="6039" y="21784"/>
                  <a:pt x="7073" y="22285"/>
                </a:cubicBezTo>
                <a:cubicBezTo>
                  <a:pt x="7579" y="22557"/>
                  <a:pt x="8153" y="22614"/>
                  <a:pt x="8742" y="22614"/>
                </a:cubicBezTo>
                <a:cubicBezTo>
                  <a:pt x="9163" y="22614"/>
                  <a:pt x="9591" y="22585"/>
                  <a:pt x="10008" y="22585"/>
                </a:cubicBezTo>
                <a:cubicBezTo>
                  <a:pt x="10062" y="22583"/>
                  <a:pt x="10117" y="22582"/>
                  <a:pt x="10172" y="22582"/>
                </a:cubicBezTo>
                <a:cubicBezTo>
                  <a:pt x="11136" y="22582"/>
                  <a:pt x="12231" y="22865"/>
                  <a:pt x="12610" y="23686"/>
                </a:cubicBezTo>
                <a:cubicBezTo>
                  <a:pt x="13044" y="24620"/>
                  <a:pt x="12243" y="25720"/>
                  <a:pt x="12443" y="26754"/>
                </a:cubicBezTo>
                <a:cubicBezTo>
                  <a:pt x="12577" y="27588"/>
                  <a:pt x="13411" y="28255"/>
                  <a:pt x="14311" y="28456"/>
                </a:cubicBezTo>
                <a:cubicBezTo>
                  <a:pt x="14586" y="28527"/>
                  <a:pt x="14867" y="28558"/>
                  <a:pt x="15149" y="28558"/>
                </a:cubicBezTo>
                <a:cubicBezTo>
                  <a:pt x="15793" y="28558"/>
                  <a:pt x="16444" y="28397"/>
                  <a:pt x="17046" y="28189"/>
                </a:cubicBezTo>
                <a:cubicBezTo>
                  <a:pt x="18781" y="27622"/>
                  <a:pt x="20416" y="26421"/>
                  <a:pt x="20983" y="24753"/>
                </a:cubicBezTo>
                <a:cubicBezTo>
                  <a:pt x="21550" y="23118"/>
                  <a:pt x="20782" y="21017"/>
                  <a:pt x="19048" y="20417"/>
                </a:cubicBezTo>
                <a:cubicBezTo>
                  <a:pt x="17513" y="19883"/>
                  <a:pt x="15345" y="20350"/>
                  <a:pt x="14611" y="18982"/>
                </a:cubicBezTo>
                <a:cubicBezTo>
                  <a:pt x="14178" y="18215"/>
                  <a:pt x="14545" y="17248"/>
                  <a:pt x="15112" y="16580"/>
                </a:cubicBezTo>
                <a:cubicBezTo>
                  <a:pt x="15712" y="15913"/>
                  <a:pt x="16479" y="15413"/>
                  <a:pt x="17046" y="14712"/>
                </a:cubicBezTo>
                <a:cubicBezTo>
                  <a:pt x="18781" y="12544"/>
                  <a:pt x="17447" y="8942"/>
                  <a:pt x="14678" y="8208"/>
                </a:cubicBezTo>
                <a:cubicBezTo>
                  <a:pt x="14059" y="8058"/>
                  <a:pt x="13413" y="8028"/>
                  <a:pt x="12764" y="8028"/>
                </a:cubicBezTo>
                <a:cubicBezTo>
                  <a:pt x="12329" y="8028"/>
                  <a:pt x="11893" y="8042"/>
                  <a:pt x="11463" y="8042"/>
                </a:cubicBezTo>
                <a:cubicBezTo>
                  <a:pt x="10526" y="8042"/>
                  <a:pt x="9616" y="7978"/>
                  <a:pt x="8807" y="7574"/>
                </a:cubicBezTo>
                <a:cubicBezTo>
                  <a:pt x="8540" y="7441"/>
                  <a:pt x="8307" y="7240"/>
                  <a:pt x="8173" y="7007"/>
                </a:cubicBezTo>
                <a:cubicBezTo>
                  <a:pt x="7940" y="6540"/>
                  <a:pt x="8240" y="5973"/>
                  <a:pt x="8640" y="5639"/>
                </a:cubicBezTo>
                <a:cubicBezTo>
                  <a:pt x="9508" y="4905"/>
                  <a:pt x="10775" y="4739"/>
                  <a:pt x="11943" y="4705"/>
                </a:cubicBezTo>
                <a:cubicBezTo>
                  <a:pt x="12254" y="4705"/>
                  <a:pt x="12570" y="4710"/>
                  <a:pt x="12887" y="4710"/>
                </a:cubicBezTo>
                <a:cubicBezTo>
                  <a:pt x="13759" y="4710"/>
                  <a:pt x="14638" y="4674"/>
                  <a:pt x="15445" y="4405"/>
                </a:cubicBezTo>
                <a:cubicBezTo>
                  <a:pt x="16546" y="4038"/>
                  <a:pt x="17513" y="3037"/>
                  <a:pt x="17347" y="1937"/>
                </a:cubicBezTo>
                <a:cubicBezTo>
                  <a:pt x="17094" y="504"/>
                  <a:pt x="15751" y="1"/>
                  <a:pt x="1401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80" name="Google Shape;280;p30"/>
          <p:cNvSpPr txBox="1">
            <a:spLocks noGrp="1"/>
          </p:cNvSpPr>
          <p:nvPr>
            <p:ph type="subTitle" idx="1"/>
          </p:nvPr>
        </p:nvSpPr>
        <p:spPr>
          <a:xfrm>
            <a:off x="1467900" y="2786567"/>
            <a:ext cx="29252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1" name="Google Shape;281;p30"/>
          <p:cNvSpPr txBox="1">
            <a:spLocks noGrp="1"/>
          </p:cNvSpPr>
          <p:nvPr>
            <p:ph type="subTitle" idx="2"/>
          </p:nvPr>
        </p:nvSpPr>
        <p:spPr>
          <a:xfrm>
            <a:off x="1467900" y="2242933"/>
            <a:ext cx="2925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2" name="Google Shape;282;p30"/>
          <p:cNvSpPr txBox="1">
            <a:spLocks noGrp="1"/>
          </p:cNvSpPr>
          <p:nvPr>
            <p:ph type="subTitle" idx="3"/>
          </p:nvPr>
        </p:nvSpPr>
        <p:spPr>
          <a:xfrm>
            <a:off x="1467900" y="4810233"/>
            <a:ext cx="29252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3" name="Google Shape;283;p30"/>
          <p:cNvSpPr txBox="1">
            <a:spLocks noGrp="1"/>
          </p:cNvSpPr>
          <p:nvPr>
            <p:ph type="subTitle" idx="4"/>
          </p:nvPr>
        </p:nvSpPr>
        <p:spPr>
          <a:xfrm>
            <a:off x="1467900" y="4266595"/>
            <a:ext cx="2925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4" name="Google Shape;284;p30"/>
          <p:cNvSpPr txBox="1">
            <a:spLocks noGrp="1"/>
          </p:cNvSpPr>
          <p:nvPr>
            <p:ph type="subTitle" idx="5"/>
          </p:nvPr>
        </p:nvSpPr>
        <p:spPr>
          <a:xfrm>
            <a:off x="7798933" y="2786567"/>
            <a:ext cx="29252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5" name="Google Shape;285;p30"/>
          <p:cNvSpPr txBox="1">
            <a:spLocks noGrp="1"/>
          </p:cNvSpPr>
          <p:nvPr>
            <p:ph type="subTitle" idx="6"/>
          </p:nvPr>
        </p:nvSpPr>
        <p:spPr>
          <a:xfrm>
            <a:off x="7798933" y="2242933"/>
            <a:ext cx="2925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6" name="Google Shape;286;p30"/>
          <p:cNvSpPr txBox="1">
            <a:spLocks noGrp="1"/>
          </p:cNvSpPr>
          <p:nvPr>
            <p:ph type="subTitle" idx="7"/>
          </p:nvPr>
        </p:nvSpPr>
        <p:spPr>
          <a:xfrm>
            <a:off x="7798933" y="4810233"/>
            <a:ext cx="29252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7" name="Google Shape;287;p30"/>
          <p:cNvSpPr txBox="1">
            <a:spLocks noGrp="1"/>
          </p:cNvSpPr>
          <p:nvPr>
            <p:ph type="subTitle" idx="8"/>
          </p:nvPr>
        </p:nvSpPr>
        <p:spPr>
          <a:xfrm>
            <a:off x="7798933" y="4266595"/>
            <a:ext cx="2925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8" name="Google Shape;288;p30"/>
          <p:cNvSpPr txBox="1">
            <a:spLocks noGrp="1"/>
          </p:cNvSpPr>
          <p:nvPr>
            <p:ph type="subTitle" idx="9"/>
          </p:nvPr>
        </p:nvSpPr>
        <p:spPr>
          <a:xfrm>
            <a:off x="4633400" y="2786567"/>
            <a:ext cx="29252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9" name="Google Shape;289;p30"/>
          <p:cNvSpPr txBox="1">
            <a:spLocks noGrp="1"/>
          </p:cNvSpPr>
          <p:nvPr>
            <p:ph type="subTitle" idx="13"/>
          </p:nvPr>
        </p:nvSpPr>
        <p:spPr>
          <a:xfrm>
            <a:off x="4633400" y="2242933"/>
            <a:ext cx="2925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0" name="Google Shape;290;p30"/>
          <p:cNvSpPr txBox="1">
            <a:spLocks noGrp="1"/>
          </p:cNvSpPr>
          <p:nvPr>
            <p:ph type="subTitle" idx="14"/>
          </p:nvPr>
        </p:nvSpPr>
        <p:spPr>
          <a:xfrm>
            <a:off x="4633400" y="4810233"/>
            <a:ext cx="29252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1" name="Google Shape;291;p30"/>
          <p:cNvSpPr txBox="1">
            <a:spLocks noGrp="1"/>
          </p:cNvSpPr>
          <p:nvPr>
            <p:ph type="subTitle" idx="15"/>
          </p:nvPr>
        </p:nvSpPr>
        <p:spPr>
          <a:xfrm>
            <a:off x="4633400" y="4266595"/>
            <a:ext cx="2925200" cy="6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533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Lora"/>
              <a:buNone/>
              <a:defRPr sz="2933"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2" name="Google Shape;292;p3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8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0612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8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70" name="Google Shape;70;p8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" name="Google Shape;71;p8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3" name="Google Shape;73;p8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74" name="Google Shape;74;p8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6" name="Google Shape;76;p8"/>
          <p:cNvSpPr txBox="1">
            <a:spLocks noGrp="1"/>
          </p:cNvSpPr>
          <p:nvPr>
            <p:ph type="title"/>
          </p:nvPr>
        </p:nvSpPr>
        <p:spPr>
          <a:xfrm>
            <a:off x="1851100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9603517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/>
          <p:nvPr/>
        </p:nvSpPr>
        <p:spPr>
          <a:xfrm rot="2700000" flipH="1">
            <a:off x="8840664" y="3053453"/>
            <a:ext cx="4327611" cy="5841279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5" name="Google Shape;295;p31"/>
          <p:cNvSpPr/>
          <p:nvPr/>
        </p:nvSpPr>
        <p:spPr>
          <a:xfrm rot="900033" flipH="1">
            <a:off x="-1412807" y="2346245"/>
            <a:ext cx="4084489" cy="5008988"/>
          </a:xfrm>
          <a:custGeom>
            <a:avLst/>
            <a:gdLst/>
            <a:ahLst/>
            <a:cxnLst/>
            <a:rect l="l" t="t" r="r" b="b"/>
            <a:pathLst>
              <a:path w="32791" h="40212" extrusionOk="0">
                <a:moveTo>
                  <a:pt x="10999" y="1"/>
                </a:moveTo>
                <a:cubicBezTo>
                  <a:pt x="10481" y="1"/>
                  <a:pt x="9972" y="284"/>
                  <a:pt x="9508" y="612"/>
                </a:cubicBezTo>
                <a:cubicBezTo>
                  <a:pt x="4037" y="4381"/>
                  <a:pt x="1602" y="11753"/>
                  <a:pt x="2903" y="18324"/>
                </a:cubicBezTo>
                <a:cubicBezTo>
                  <a:pt x="4170" y="24862"/>
                  <a:pt x="8807" y="30466"/>
                  <a:pt x="14544" y="33836"/>
                </a:cubicBezTo>
                <a:cubicBezTo>
                  <a:pt x="11742" y="33836"/>
                  <a:pt x="9074" y="32501"/>
                  <a:pt x="6939" y="30667"/>
                </a:cubicBezTo>
                <a:cubicBezTo>
                  <a:pt x="4804" y="28832"/>
                  <a:pt x="3136" y="26530"/>
                  <a:pt x="1468" y="24262"/>
                </a:cubicBezTo>
                <a:cubicBezTo>
                  <a:pt x="1" y="25830"/>
                  <a:pt x="101" y="28298"/>
                  <a:pt x="835" y="30300"/>
                </a:cubicBezTo>
                <a:cubicBezTo>
                  <a:pt x="3303" y="36904"/>
                  <a:pt x="9608" y="38005"/>
                  <a:pt x="15545" y="39773"/>
                </a:cubicBezTo>
                <a:cubicBezTo>
                  <a:pt x="16541" y="40073"/>
                  <a:pt x="17558" y="40212"/>
                  <a:pt x="18575" y="40212"/>
                </a:cubicBezTo>
                <a:cubicBezTo>
                  <a:pt x="23448" y="40212"/>
                  <a:pt x="28317" y="37008"/>
                  <a:pt x="30856" y="32868"/>
                </a:cubicBezTo>
                <a:cubicBezTo>
                  <a:pt x="32024" y="31000"/>
                  <a:pt x="32791" y="28732"/>
                  <a:pt x="32157" y="26630"/>
                </a:cubicBezTo>
                <a:cubicBezTo>
                  <a:pt x="31390" y="24062"/>
                  <a:pt x="28855" y="22527"/>
                  <a:pt x="26953" y="20659"/>
                </a:cubicBezTo>
                <a:cubicBezTo>
                  <a:pt x="23417" y="17190"/>
                  <a:pt x="21816" y="11820"/>
                  <a:pt x="22850" y="6950"/>
                </a:cubicBezTo>
                <a:lnTo>
                  <a:pt x="22850" y="6950"/>
                </a:lnTo>
                <a:cubicBezTo>
                  <a:pt x="20649" y="7350"/>
                  <a:pt x="19481" y="9852"/>
                  <a:pt x="19315" y="12053"/>
                </a:cubicBezTo>
                <a:cubicBezTo>
                  <a:pt x="18881" y="17390"/>
                  <a:pt x="22050" y="22361"/>
                  <a:pt x="25586" y="26364"/>
                </a:cubicBezTo>
                <a:cubicBezTo>
                  <a:pt x="25953" y="26797"/>
                  <a:pt x="26386" y="27364"/>
                  <a:pt x="26219" y="27898"/>
                </a:cubicBezTo>
                <a:cubicBezTo>
                  <a:pt x="26075" y="28349"/>
                  <a:pt x="25681" y="28520"/>
                  <a:pt x="25218" y="28520"/>
                </a:cubicBezTo>
                <a:cubicBezTo>
                  <a:pt x="24723" y="28520"/>
                  <a:pt x="24149" y="28324"/>
                  <a:pt x="23718" y="28065"/>
                </a:cubicBezTo>
                <a:cubicBezTo>
                  <a:pt x="17280" y="24129"/>
                  <a:pt x="14344" y="15322"/>
                  <a:pt x="17113" y="8284"/>
                </a:cubicBezTo>
                <a:cubicBezTo>
                  <a:pt x="17547" y="7183"/>
                  <a:pt x="18014" y="5715"/>
                  <a:pt x="17080" y="5015"/>
                </a:cubicBezTo>
                <a:cubicBezTo>
                  <a:pt x="16823" y="4818"/>
                  <a:pt x="16535" y="4734"/>
                  <a:pt x="16237" y="4734"/>
                </a:cubicBezTo>
                <a:cubicBezTo>
                  <a:pt x="15526" y="4734"/>
                  <a:pt x="14761" y="5208"/>
                  <a:pt x="14244" y="5749"/>
                </a:cubicBezTo>
                <a:cubicBezTo>
                  <a:pt x="11476" y="8618"/>
                  <a:pt x="11009" y="13154"/>
                  <a:pt x="12076" y="16990"/>
                </a:cubicBezTo>
                <a:cubicBezTo>
                  <a:pt x="13177" y="20826"/>
                  <a:pt x="15512" y="24162"/>
                  <a:pt x="17847" y="27398"/>
                </a:cubicBezTo>
                <a:cubicBezTo>
                  <a:pt x="13344" y="26197"/>
                  <a:pt x="10008" y="21994"/>
                  <a:pt x="9107" y="17424"/>
                </a:cubicBezTo>
                <a:cubicBezTo>
                  <a:pt x="8173" y="12854"/>
                  <a:pt x="9374" y="8050"/>
                  <a:pt x="11576" y="3948"/>
                </a:cubicBezTo>
                <a:cubicBezTo>
                  <a:pt x="11943" y="3280"/>
                  <a:pt x="12343" y="2613"/>
                  <a:pt x="12376" y="1846"/>
                </a:cubicBezTo>
                <a:cubicBezTo>
                  <a:pt x="12443" y="1112"/>
                  <a:pt x="12076" y="245"/>
                  <a:pt x="11342" y="45"/>
                </a:cubicBezTo>
                <a:cubicBezTo>
                  <a:pt x="11228" y="15"/>
                  <a:pt x="11113" y="1"/>
                  <a:pt x="1099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6" name="Google Shape;296;p31"/>
          <p:cNvSpPr/>
          <p:nvPr/>
        </p:nvSpPr>
        <p:spPr>
          <a:xfrm rot="-5400070" flipH="1">
            <a:off x="9317493" y="1367726"/>
            <a:ext cx="5625792" cy="4938532"/>
          </a:xfrm>
          <a:custGeom>
            <a:avLst/>
            <a:gdLst/>
            <a:ahLst/>
            <a:cxnLst/>
            <a:rect l="l" t="t" r="r" b="b"/>
            <a:pathLst>
              <a:path w="34225" h="30044" extrusionOk="0">
                <a:moveTo>
                  <a:pt x="7046" y="1"/>
                </a:moveTo>
                <a:cubicBezTo>
                  <a:pt x="6605" y="1"/>
                  <a:pt x="6114" y="93"/>
                  <a:pt x="5571" y="294"/>
                </a:cubicBezTo>
                <a:cubicBezTo>
                  <a:pt x="1568" y="1795"/>
                  <a:pt x="1134" y="6565"/>
                  <a:pt x="801" y="10168"/>
                </a:cubicBezTo>
                <a:cubicBezTo>
                  <a:pt x="300" y="14971"/>
                  <a:pt x="0" y="20209"/>
                  <a:pt x="2669" y="24245"/>
                </a:cubicBezTo>
                <a:cubicBezTo>
                  <a:pt x="4770" y="27447"/>
                  <a:pt x="8540" y="29315"/>
                  <a:pt x="12342" y="29849"/>
                </a:cubicBezTo>
                <a:cubicBezTo>
                  <a:pt x="13297" y="29983"/>
                  <a:pt x="14256" y="30043"/>
                  <a:pt x="15216" y="30043"/>
                </a:cubicBezTo>
                <a:cubicBezTo>
                  <a:pt x="18080" y="30043"/>
                  <a:pt x="20953" y="29506"/>
                  <a:pt x="23750" y="28781"/>
                </a:cubicBezTo>
                <a:cubicBezTo>
                  <a:pt x="27253" y="27881"/>
                  <a:pt x="30922" y="26580"/>
                  <a:pt x="33024" y="23644"/>
                </a:cubicBezTo>
                <a:cubicBezTo>
                  <a:pt x="33924" y="22343"/>
                  <a:pt x="34225" y="20175"/>
                  <a:pt x="32790" y="19541"/>
                </a:cubicBezTo>
                <a:cubicBezTo>
                  <a:pt x="32557" y="19441"/>
                  <a:pt x="32298" y="19408"/>
                  <a:pt x="32036" y="19408"/>
                </a:cubicBezTo>
                <a:cubicBezTo>
                  <a:pt x="31773" y="19408"/>
                  <a:pt x="31506" y="19441"/>
                  <a:pt x="31256" y="19475"/>
                </a:cubicBezTo>
                <a:cubicBezTo>
                  <a:pt x="27753" y="19875"/>
                  <a:pt x="24318" y="20609"/>
                  <a:pt x="20982" y="21643"/>
                </a:cubicBezTo>
                <a:cubicBezTo>
                  <a:pt x="23650" y="19708"/>
                  <a:pt x="26319" y="17740"/>
                  <a:pt x="28988" y="15805"/>
                </a:cubicBezTo>
                <a:cubicBezTo>
                  <a:pt x="29321" y="15539"/>
                  <a:pt x="29655" y="15305"/>
                  <a:pt x="29855" y="14938"/>
                </a:cubicBezTo>
                <a:cubicBezTo>
                  <a:pt x="30322" y="14071"/>
                  <a:pt x="29688" y="12937"/>
                  <a:pt x="28787" y="12536"/>
                </a:cubicBezTo>
                <a:cubicBezTo>
                  <a:pt x="28409" y="12368"/>
                  <a:pt x="28006" y="12300"/>
                  <a:pt x="27595" y="12300"/>
                </a:cubicBezTo>
                <a:cubicBezTo>
                  <a:pt x="27029" y="12300"/>
                  <a:pt x="26446" y="12429"/>
                  <a:pt x="25885" y="12603"/>
                </a:cubicBezTo>
                <a:cubicBezTo>
                  <a:pt x="24268" y="13067"/>
                  <a:pt x="22739" y="13820"/>
                  <a:pt x="21375" y="14802"/>
                </a:cubicBezTo>
                <a:lnTo>
                  <a:pt x="21375" y="14802"/>
                </a:lnTo>
                <a:cubicBezTo>
                  <a:pt x="22911" y="12763"/>
                  <a:pt x="24050" y="10526"/>
                  <a:pt x="24217" y="8000"/>
                </a:cubicBezTo>
                <a:cubicBezTo>
                  <a:pt x="24251" y="7533"/>
                  <a:pt x="24251" y="7032"/>
                  <a:pt x="23984" y="6666"/>
                </a:cubicBezTo>
                <a:cubicBezTo>
                  <a:pt x="23725" y="6312"/>
                  <a:pt x="23345" y="6174"/>
                  <a:pt x="22923" y="6174"/>
                </a:cubicBezTo>
                <a:cubicBezTo>
                  <a:pt x="22312" y="6174"/>
                  <a:pt x="21615" y="6463"/>
                  <a:pt x="21082" y="6799"/>
                </a:cubicBezTo>
                <a:cubicBezTo>
                  <a:pt x="19448" y="7829"/>
                  <a:pt x="17957" y="9085"/>
                  <a:pt x="16662" y="10519"/>
                </a:cubicBezTo>
                <a:lnTo>
                  <a:pt x="16662" y="10519"/>
                </a:lnTo>
                <a:cubicBezTo>
                  <a:pt x="17807" y="8479"/>
                  <a:pt x="18673" y="6277"/>
                  <a:pt x="19214" y="3997"/>
                </a:cubicBezTo>
                <a:cubicBezTo>
                  <a:pt x="19481" y="2829"/>
                  <a:pt x="19347" y="1128"/>
                  <a:pt x="18146" y="961"/>
                </a:cubicBezTo>
                <a:cubicBezTo>
                  <a:pt x="18094" y="954"/>
                  <a:pt x="18041" y="951"/>
                  <a:pt x="17988" y="951"/>
                </a:cubicBezTo>
                <a:cubicBezTo>
                  <a:pt x="17541" y="951"/>
                  <a:pt x="17100" y="1190"/>
                  <a:pt x="16712" y="1428"/>
                </a:cubicBezTo>
                <a:cubicBezTo>
                  <a:pt x="13243" y="3697"/>
                  <a:pt x="10608" y="7266"/>
                  <a:pt x="9507" y="11269"/>
                </a:cubicBezTo>
                <a:cubicBezTo>
                  <a:pt x="10007" y="8767"/>
                  <a:pt x="9807" y="6532"/>
                  <a:pt x="9874" y="3964"/>
                </a:cubicBezTo>
                <a:cubicBezTo>
                  <a:pt x="9956" y="1838"/>
                  <a:pt x="9013" y="1"/>
                  <a:pt x="704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7" name="Google Shape;297;p31"/>
          <p:cNvSpPr/>
          <p:nvPr/>
        </p:nvSpPr>
        <p:spPr>
          <a:xfrm flipH="1">
            <a:off x="4" y="-2424649"/>
            <a:ext cx="2876901" cy="3784505"/>
          </a:xfrm>
          <a:custGeom>
            <a:avLst/>
            <a:gdLst/>
            <a:ahLst/>
            <a:cxnLst/>
            <a:rect l="l" t="t" r="r" b="b"/>
            <a:pathLst>
              <a:path w="31590" h="41556" extrusionOk="0">
                <a:moveTo>
                  <a:pt x="29555" y="1"/>
                </a:moveTo>
                <a:cubicBezTo>
                  <a:pt x="26787" y="1235"/>
                  <a:pt x="24785" y="2269"/>
                  <a:pt x="22016" y="3503"/>
                </a:cubicBezTo>
                <a:cubicBezTo>
                  <a:pt x="25386" y="9741"/>
                  <a:pt x="26253" y="17580"/>
                  <a:pt x="23151" y="23951"/>
                </a:cubicBezTo>
                <a:cubicBezTo>
                  <a:pt x="20484" y="29368"/>
                  <a:pt x="14659" y="33266"/>
                  <a:pt x="8730" y="33266"/>
                </a:cubicBezTo>
                <a:cubicBezTo>
                  <a:pt x="7686" y="33266"/>
                  <a:pt x="6639" y="33145"/>
                  <a:pt x="5605" y="32891"/>
                </a:cubicBezTo>
                <a:cubicBezTo>
                  <a:pt x="3737" y="35393"/>
                  <a:pt x="1869" y="37861"/>
                  <a:pt x="1" y="40363"/>
                </a:cubicBezTo>
                <a:cubicBezTo>
                  <a:pt x="2539" y="41150"/>
                  <a:pt x="5204" y="41555"/>
                  <a:pt x="7863" y="41555"/>
                </a:cubicBezTo>
                <a:cubicBezTo>
                  <a:pt x="11285" y="41555"/>
                  <a:pt x="14697" y="40885"/>
                  <a:pt x="17813" y="39495"/>
                </a:cubicBezTo>
                <a:cubicBezTo>
                  <a:pt x="26953" y="35426"/>
                  <a:pt x="31590" y="26053"/>
                  <a:pt x="31490" y="16346"/>
                </a:cubicBezTo>
                <a:cubicBezTo>
                  <a:pt x="31390" y="10908"/>
                  <a:pt x="30256" y="5371"/>
                  <a:pt x="29555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8" name="Google Shape;298;p31"/>
          <p:cNvSpPr/>
          <p:nvPr/>
        </p:nvSpPr>
        <p:spPr>
          <a:xfrm rot="-2700000" flipH="1">
            <a:off x="9895525" y="-726097"/>
            <a:ext cx="874332" cy="3064463"/>
          </a:xfrm>
          <a:custGeom>
            <a:avLst/>
            <a:gdLst/>
            <a:ahLst/>
            <a:cxnLst/>
            <a:rect l="l" t="t" r="r" b="b"/>
            <a:pathLst>
              <a:path w="5692" h="19950" extrusionOk="0">
                <a:moveTo>
                  <a:pt x="3669" y="0"/>
                </a:moveTo>
                <a:cubicBezTo>
                  <a:pt x="1088" y="0"/>
                  <a:pt x="274" y="3705"/>
                  <a:pt x="123" y="7711"/>
                </a:cubicBezTo>
                <a:lnTo>
                  <a:pt x="92" y="7711"/>
                </a:lnTo>
                <a:cubicBezTo>
                  <a:pt x="0" y="11841"/>
                  <a:pt x="551" y="16186"/>
                  <a:pt x="582" y="17257"/>
                </a:cubicBezTo>
                <a:cubicBezTo>
                  <a:pt x="643" y="17930"/>
                  <a:pt x="673" y="18664"/>
                  <a:pt x="1316" y="19245"/>
                </a:cubicBezTo>
                <a:cubicBezTo>
                  <a:pt x="1752" y="19659"/>
                  <a:pt x="2575" y="19949"/>
                  <a:pt x="3378" y="19949"/>
                </a:cubicBezTo>
                <a:cubicBezTo>
                  <a:pt x="3703" y="19949"/>
                  <a:pt x="4024" y="19902"/>
                  <a:pt x="4314" y="19796"/>
                </a:cubicBezTo>
                <a:cubicBezTo>
                  <a:pt x="5263" y="19460"/>
                  <a:pt x="5355" y="18695"/>
                  <a:pt x="5355" y="18022"/>
                </a:cubicBezTo>
                <a:cubicBezTo>
                  <a:pt x="5355" y="16920"/>
                  <a:pt x="5691" y="12147"/>
                  <a:pt x="5630" y="7711"/>
                </a:cubicBezTo>
                <a:cubicBezTo>
                  <a:pt x="5569" y="3672"/>
                  <a:pt x="5140" y="1"/>
                  <a:pt x="3733" y="1"/>
                </a:cubicBezTo>
                <a:cubicBezTo>
                  <a:pt x="3712" y="0"/>
                  <a:pt x="3690" y="0"/>
                  <a:pt x="36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299" name="Google Shape;299;p31"/>
          <p:cNvSpPr/>
          <p:nvPr/>
        </p:nvSpPr>
        <p:spPr>
          <a:xfrm rot="899910" flipH="1">
            <a:off x="5602915" y="-182558"/>
            <a:ext cx="486752" cy="561281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0" name="Google Shape;300;p31"/>
          <p:cNvSpPr/>
          <p:nvPr/>
        </p:nvSpPr>
        <p:spPr>
          <a:xfrm flipH="1">
            <a:off x="3250288" y="6222633"/>
            <a:ext cx="215733" cy="279200"/>
          </a:xfrm>
          <a:custGeom>
            <a:avLst/>
            <a:gdLst/>
            <a:ahLst/>
            <a:cxnLst/>
            <a:rect l="l" t="t" r="r" b="b"/>
            <a:pathLst>
              <a:path w="6472" h="8376" extrusionOk="0">
                <a:moveTo>
                  <a:pt x="3921" y="0"/>
                </a:moveTo>
                <a:cubicBezTo>
                  <a:pt x="2228" y="0"/>
                  <a:pt x="476" y="3468"/>
                  <a:pt x="167" y="5442"/>
                </a:cubicBezTo>
                <a:cubicBezTo>
                  <a:pt x="67" y="6009"/>
                  <a:pt x="0" y="6576"/>
                  <a:pt x="200" y="7110"/>
                </a:cubicBezTo>
                <a:cubicBezTo>
                  <a:pt x="550" y="8029"/>
                  <a:pt x="1226" y="8375"/>
                  <a:pt x="1984" y="8375"/>
                </a:cubicBezTo>
                <a:cubicBezTo>
                  <a:pt x="3181" y="8375"/>
                  <a:pt x="4584" y="7513"/>
                  <a:pt x="5237" y="6676"/>
                </a:cubicBezTo>
                <a:cubicBezTo>
                  <a:pt x="6271" y="5342"/>
                  <a:pt x="6472" y="3574"/>
                  <a:pt x="5838" y="2006"/>
                </a:cubicBezTo>
                <a:cubicBezTo>
                  <a:pt x="5273" y="561"/>
                  <a:pt x="4602" y="0"/>
                  <a:pt x="3921" y="0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1" name="Google Shape;301;p31"/>
          <p:cNvSpPr/>
          <p:nvPr/>
        </p:nvSpPr>
        <p:spPr>
          <a:xfrm flipH="1">
            <a:off x="-1154877" y="1024033"/>
            <a:ext cx="2215549" cy="1691995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2" name="Google Shape;302;p31"/>
          <p:cNvSpPr/>
          <p:nvPr/>
        </p:nvSpPr>
        <p:spPr>
          <a:xfrm rot="899910" flipH="1">
            <a:off x="7738815" y="6555242"/>
            <a:ext cx="486752" cy="561281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3" name="Google Shape;303;p31"/>
          <p:cNvSpPr txBox="1">
            <a:spLocks noGrp="1"/>
          </p:cNvSpPr>
          <p:nvPr>
            <p:ph type="title"/>
          </p:nvPr>
        </p:nvSpPr>
        <p:spPr>
          <a:xfrm>
            <a:off x="3667600" y="1133067"/>
            <a:ext cx="4856800" cy="13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4" name="Google Shape;304;p31"/>
          <p:cNvSpPr txBox="1">
            <a:spLocks noGrp="1"/>
          </p:cNvSpPr>
          <p:nvPr>
            <p:ph type="subTitle" idx="1"/>
          </p:nvPr>
        </p:nvSpPr>
        <p:spPr>
          <a:xfrm>
            <a:off x="3667600" y="3350665"/>
            <a:ext cx="4856800" cy="11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31"/>
          <p:cNvSpPr txBox="1">
            <a:spLocks noGrp="1"/>
          </p:cNvSpPr>
          <p:nvPr>
            <p:ph type="subTitle" idx="2"/>
          </p:nvPr>
        </p:nvSpPr>
        <p:spPr>
          <a:xfrm>
            <a:off x="3667600" y="5660567"/>
            <a:ext cx="4856800" cy="4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6" name="Google Shape;306;p31"/>
          <p:cNvSpPr txBox="1"/>
          <p:nvPr/>
        </p:nvSpPr>
        <p:spPr>
          <a:xfrm>
            <a:off x="3667600" y="4608216"/>
            <a:ext cx="4856800" cy="9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467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467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467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32388301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2"/>
          <p:cNvSpPr/>
          <p:nvPr/>
        </p:nvSpPr>
        <p:spPr>
          <a:xfrm rot="899997">
            <a:off x="-1047502" y="-2372657"/>
            <a:ext cx="4211033" cy="5683927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09" name="Google Shape;309;p32"/>
          <p:cNvSpPr/>
          <p:nvPr/>
        </p:nvSpPr>
        <p:spPr>
          <a:xfrm rot="70">
            <a:off x="-1937772" y="3488495"/>
            <a:ext cx="5625677" cy="4938432"/>
          </a:xfrm>
          <a:custGeom>
            <a:avLst/>
            <a:gdLst/>
            <a:ahLst/>
            <a:cxnLst/>
            <a:rect l="l" t="t" r="r" b="b"/>
            <a:pathLst>
              <a:path w="34225" h="30044" extrusionOk="0">
                <a:moveTo>
                  <a:pt x="7046" y="1"/>
                </a:moveTo>
                <a:cubicBezTo>
                  <a:pt x="6605" y="1"/>
                  <a:pt x="6114" y="93"/>
                  <a:pt x="5571" y="294"/>
                </a:cubicBezTo>
                <a:cubicBezTo>
                  <a:pt x="1568" y="1795"/>
                  <a:pt x="1134" y="6565"/>
                  <a:pt x="801" y="10168"/>
                </a:cubicBezTo>
                <a:cubicBezTo>
                  <a:pt x="300" y="14971"/>
                  <a:pt x="0" y="20209"/>
                  <a:pt x="2669" y="24245"/>
                </a:cubicBezTo>
                <a:cubicBezTo>
                  <a:pt x="4770" y="27447"/>
                  <a:pt x="8540" y="29315"/>
                  <a:pt x="12342" y="29849"/>
                </a:cubicBezTo>
                <a:cubicBezTo>
                  <a:pt x="13297" y="29983"/>
                  <a:pt x="14256" y="30043"/>
                  <a:pt x="15216" y="30043"/>
                </a:cubicBezTo>
                <a:cubicBezTo>
                  <a:pt x="18080" y="30043"/>
                  <a:pt x="20953" y="29506"/>
                  <a:pt x="23750" y="28781"/>
                </a:cubicBezTo>
                <a:cubicBezTo>
                  <a:pt x="27253" y="27881"/>
                  <a:pt x="30922" y="26580"/>
                  <a:pt x="33024" y="23644"/>
                </a:cubicBezTo>
                <a:cubicBezTo>
                  <a:pt x="33924" y="22343"/>
                  <a:pt x="34225" y="20175"/>
                  <a:pt x="32790" y="19541"/>
                </a:cubicBezTo>
                <a:cubicBezTo>
                  <a:pt x="32557" y="19441"/>
                  <a:pt x="32298" y="19408"/>
                  <a:pt x="32036" y="19408"/>
                </a:cubicBezTo>
                <a:cubicBezTo>
                  <a:pt x="31773" y="19408"/>
                  <a:pt x="31506" y="19441"/>
                  <a:pt x="31256" y="19475"/>
                </a:cubicBezTo>
                <a:cubicBezTo>
                  <a:pt x="27753" y="19875"/>
                  <a:pt x="24318" y="20609"/>
                  <a:pt x="20982" y="21643"/>
                </a:cubicBezTo>
                <a:cubicBezTo>
                  <a:pt x="23650" y="19708"/>
                  <a:pt x="26319" y="17740"/>
                  <a:pt x="28988" y="15805"/>
                </a:cubicBezTo>
                <a:cubicBezTo>
                  <a:pt x="29321" y="15539"/>
                  <a:pt x="29655" y="15305"/>
                  <a:pt x="29855" y="14938"/>
                </a:cubicBezTo>
                <a:cubicBezTo>
                  <a:pt x="30322" y="14071"/>
                  <a:pt x="29688" y="12937"/>
                  <a:pt x="28787" y="12536"/>
                </a:cubicBezTo>
                <a:cubicBezTo>
                  <a:pt x="28409" y="12368"/>
                  <a:pt x="28006" y="12300"/>
                  <a:pt x="27595" y="12300"/>
                </a:cubicBezTo>
                <a:cubicBezTo>
                  <a:pt x="27029" y="12300"/>
                  <a:pt x="26446" y="12429"/>
                  <a:pt x="25885" y="12603"/>
                </a:cubicBezTo>
                <a:cubicBezTo>
                  <a:pt x="24268" y="13067"/>
                  <a:pt x="22739" y="13820"/>
                  <a:pt x="21375" y="14802"/>
                </a:cubicBezTo>
                <a:lnTo>
                  <a:pt x="21375" y="14802"/>
                </a:lnTo>
                <a:cubicBezTo>
                  <a:pt x="22911" y="12763"/>
                  <a:pt x="24050" y="10526"/>
                  <a:pt x="24217" y="8000"/>
                </a:cubicBezTo>
                <a:cubicBezTo>
                  <a:pt x="24251" y="7533"/>
                  <a:pt x="24251" y="7032"/>
                  <a:pt x="23984" y="6666"/>
                </a:cubicBezTo>
                <a:cubicBezTo>
                  <a:pt x="23725" y="6312"/>
                  <a:pt x="23345" y="6174"/>
                  <a:pt x="22923" y="6174"/>
                </a:cubicBezTo>
                <a:cubicBezTo>
                  <a:pt x="22312" y="6174"/>
                  <a:pt x="21615" y="6463"/>
                  <a:pt x="21082" y="6799"/>
                </a:cubicBezTo>
                <a:cubicBezTo>
                  <a:pt x="19448" y="7829"/>
                  <a:pt x="17957" y="9085"/>
                  <a:pt x="16662" y="10519"/>
                </a:cubicBezTo>
                <a:lnTo>
                  <a:pt x="16662" y="10519"/>
                </a:lnTo>
                <a:cubicBezTo>
                  <a:pt x="17807" y="8479"/>
                  <a:pt x="18673" y="6277"/>
                  <a:pt x="19214" y="3997"/>
                </a:cubicBezTo>
                <a:cubicBezTo>
                  <a:pt x="19481" y="2829"/>
                  <a:pt x="19347" y="1128"/>
                  <a:pt x="18146" y="961"/>
                </a:cubicBezTo>
                <a:cubicBezTo>
                  <a:pt x="18094" y="954"/>
                  <a:pt x="18041" y="951"/>
                  <a:pt x="17988" y="951"/>
                </a:cubicBezTo>
                <a:cubicBezTo>
                  <a:pt x="17541" y="951"/>
                  <a:pt x="17100" y="1190"/>
                  <a:pt x="16712" y="1428"/>
                </a:cubicBezTo>
                <a:cubicBezTo>
                  <a:pt x="13243" y="3697"/>
                  <a:pt x="10608" y="7266"/>
                  <a:pt x="9507" y="11269"/>
                </a:cubicBezTo>
                <a:cubicBezTo>
                  <a:pt x="10007" y="8767"/>
                  <a:pt x="9807" y="6532"/>
                  <a:pt x="9874" y="3964"/>
                </a:cubicBezTo>
                <a:cubicBezTo>
                  <a:pt x="9956" y="1838"/>
                  <a:pt x="9013" y="1"/>
                  <a:pt x="704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0" name="Google Shape;310;p32"/>
          <p:cNvSpPr/>
          <p:nvPr/>
        </p:nvSpPr>
        <p:spPr>
          <a:xfrm rot="-8100000">
            <a:off x="11643191" y="2764062"/>
            <a:ext cx="874332" cy="3064463"/>
          </a:xfrm>
          <a:custGeom>
            <a:avLst/>
            <a:gdLst/>
            <a:ahLst/>
            <a:cxnLst/>
            <a:rect l="l" t="t" r="r" b="b"/>
            <a:pathLst>
              <a:path w="5692" h="19950" extrusionOk="0">
                <a:moveTo>
                  <a:pt x="3669" y="0"/>
                </a:moveTo>
                <a:cubicBezTo>
                  <a:pt x="1088" y="0"/>
                  <a:pt x="274" y="3705"/>
                  <a:pt x="123" y="7711"/>
                </a:cubicBezTo>
                <a:lnTo>
                  <a:pt x="92" y="7711"/>
                </a:lnTo>
                <a:cubicBezTo>
                  <a:pt x="0" y="11841"/>
                  <a:pt x="551" y="16186"/>
                  <a:pt x="582" y="17257"/>
                </a:cubicBezTo>
                <a:cubicBezTo>
                  <a:pt x="643" y="17930"/>
                  <a:pt x="673" y="18664"/>
                  <a:pt x="1316" y="19245"/>
                </a:cubicBezTo>
                <a:cubicBezTo>
                  <a:pt x="1752" y="19659"/>
                  <a:pt x="2575" y="19949"/>
                  <a:pt x="3378" y="19949"/>
                </a:cubicBezTo>
                <a:cubicBezTo>
                  <a:pt x="3703" y="19949"/>
                  <a:pt x="4024" y="19902"/>
                  <a:pt x="4314" y="19796"/>
                </a:cubicBezTo>
                <a:cubicBezTo>
                  <a:pt x="5263" y="19460"/>
                  <a:pt x="5355" y="18695"/>
                  <a:pt x="5355" y="18022"/>
                </a:cubicBezTo>
                <a:cubicBezTo>
                  <a:pt x="5355" y="16920"/>
                  <a:pt x="5691" y="12147"/>
                  <a:pt x="5630" y="7711"/>
                </a:cubicBezTo>
                <a:cubicBezTo>
                  <a:pt x="5569" y="3672"/>
                  <a:pt x="5140" y="1"/>
                  <a:pt x="3733" y="1"/>
                </a:cubicBezTo>
                <a:cubicBezTo>
                  <a:pt x="3712" y="0"/>
                  <a:pt x="3690" y="0"/>
                  <a:pt x="36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1" name="Google Shape;311;p32"/>
          <p:cNvSpPr/>
          <p:nvPr/>
        </p:nvSpPr>
        <p:spPr>
          <a:xfrm rot="-8999937">
            <a:off x="9107165" y="-1785185"/>
            <a:ext cx="4084536" cy="5009032"/>
          </a:xfrm>
          <a:custGeom>
            <a:avLst/>
            <a:gdLst/>
            <a:ahLst/>
            <a:cxnLst/>
            <a:rect l="l" t="t" r="r" b="b"/>
            <a:pathLst>
              <a:path w="32791" h="40212" extrusionOk="0">
                <a:moveTo>
                  <a:pt x="10999" y="1"/>
                </a:moveTo>
                <a:cubicBezTo>
                  <a:pt x="10481" y="1"/>
                  <a:pt x="9972" y="284"/>
                  <a:pt x="9508" y="612"/>
                </a:cubicBezTo>
                <a:cubicBezTo>
                  <a:pt x="4037" y="4381"/>
                  <a:pt x="1602" y="11753"/>
                  <a:pt x="2903" y="18324"/>
                </a:cubicBezTo>
                <a:cubicBezTo>
                  <a:pt x="4170" y="24862"/>
                  <a:pt x="8807" y="30466"/>
                  <a:pt x="14544" y="33836"/>
                </a:cubicBezTo>
                <a:cubicBezTo>
                  <a:pt x="11742" y="33836"/>
                  <a:pt x="9074" y="32501"/>
                  <a:pt x="6939" y="30667"/>
                </a:cubicBezTo>
                <a:cubicBezTo>
                  <a:pt x="4804" y="28832"/>
                  <a:pt x="3136" y="26530"/>
                  <a:pt x="1468" y="24262"/>
                </a:cubicBezTo>
                <a:cubicBezTo>
                  <a:pt x="1" y="25830"/>
                  <a:pt x="101" y="28298"/>
                  <a:pt x="835" y="30300"/>
                </a:cubicBezTo>
                <a:cubicBezTo>
                  <a:pt x="3303" y="36904"/>
                  <a:pt x="9608" y="38005"/>
                  <a:pt x="15545" y="39773"/>
                </a:cubicBezTo>
                <a:cubicBezTo>
                  <a:pt x="16541" y="40073"/>
                  <a:pt x="17558" y="40212"/>
                  <a:pt x="18575" y="40212"/>
                </a:cubicBezTo>
                <a:cubicBezTo>
                  <a:pt x="23448" y="40212"/>
                  <a:pt x="28317" y="37008"/>
                  <a:pt x="30856" y="32868"/>
                </a:cubicBezTo>
                <a:cubicBezTo>
                  <a:pt x="32024" y="31000"/>
                  <a:pt x="32791" y="28732"/>
                  <a:pt x="32157" y="26630"/>
                </a:cubicBezTo>
                <a:cubicBezTo>
                  <a:pt x="31390" y="24062"/>
                  <a:pt x="28855" y="22527"/>
                  <a:pt x="26953" y="20659"/>
                </a:cubicBezTo>
                <a:cubicBezTo>
                  <a:pt x="23417" y="17190"/>
                  <a:pt x="21816" y="11820"/>
                  <a:pt x="22850" y="6950"/>
                </a:cubicBezTo>
                <a:lnTo>
                  <a:pt x="22850" y="6950"/>
                </a:lnTo>
                <a:cubicBezTo>
                  <a:pt x="20649" y="7350"/>
                  <a:pt x="19481" y="9852"/>
                  <a:pt x="19315" y="12053"/>
                </a:cubicBezTo>
                <a:cubicBezTo>
                  <a:pt x="18881" y="17390"/>
                  <a:pt x="22050" y="22361"/>
                  <a:pt x="25586" y="26364"/>
                </a:cubicBezTo>
                <a:cubicBezTo>
                  <a:pt x="25953" y="26797"/>
                  <a:pt x="26386" y="27364"/>
                  <a:pt x="26219" y="27898"/>
                </a:cubicBezTo>
                <a:cubicBezTo>
                  <a:pt x="26075" y="28349"/>
                  <a:pt x="25681" y="28520"/>
                  <a:pt x="25218" y="28520"/>
                </a:cubicBezTo>
                <a:cubicBezTo>
                  <a:pt x="24723" y="28520"/>
                  <a:pt x="24149" y="28324"/>
                  <a:pt x="23718" y="28065"/>
                </a:cubicBezTo>
                <a:cubicBezTo>
                  <a:pt x="17280" y="24129"/>
                  <a:pt x="14344" y="15322"/>
                  <a:pt x="17113" y="8284"/>
                </a:cubicBezTo>
                <a:cubicBezTo>
                  <a:pt x="17547" y="7183"/>
                  <a:pt x="18014" y="5715"/>
                  <a:pt x="17080" y="5015"/>
                </a:cubicBezTo>
                <a:cubicBezTo>
                  <a:pt x="16823" y="4818"/>
                  <a:pt x="16535" y="4734"/>
                  <a:pt x="16237" y="4734"/>
                </a:cubicBezTo>
                <a:cubicBezTo>
                  <a:pt x="15526" y="4734"/>
                  <a:pt x="14761" y="5208"/>
                  <a:pt x="14244" y="5749"/>
                </a:cubicBezTo>
                <a:cubicBezTo>
                  <a:pt x="11476" y="8618"/>
                  <a:pt x="11009" y="13154"/>
                  <a:pt x="12076" y="16990"/>
                </a:cubicBezTo>
                <a:cubicBezTo>
                  <a:pt x="13177" y="20826"/>
                  <a:pt x="15512" y="24162"/>
                  <a:pt x="17847" y="27398"/>
                </a:cubicBezTo>
                <a:cubicBezTo>
                  <a:pt x="13344" y="26197"/>
                  <a:pt x="10008" y="21994"/>
                  <a:pt x="9107" y="17424"/>
                </a:cubicBezTo>
                <a:cubicBezTo>
                  <a:pt x="8173" y="12854"/>
                  <a:pt x="9374" y="8050"/>
                  <a:pt x="11576" y="3948"/>
                </a:cubicBezTo>
                <a:cubicBezTo>
                  <a:pt x="11943" y="3280"/>
                  <a:pt x="12343" y="2613"/>
                  <a:pt x="12376" y="1846"/>
                </a:cubicBezTo>
                <a:cubicBezTo>
                  <a:pt x="12443" y="1112"/>
                  <a:pt x="12076" y="245"/>
                  <a:pt x="11342" y="45"/>
                </a:cubicBezTo>
                <a:cubicBezTo>
                  <a:pt x="11228" y="15"/>
                  <a:pt x="11113" y="1"/>
                  <a:pt x="1099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2" name="Google Shape;312;p32"/>
          <p:cNvSpPr/>
          <p:nvPr/>
        </p:nvSpPr>
        <p:spPr>
          <a:xfrm rot="9900090">
            <a:off x="4589097" y="5851922"/>
            <a:ext cx="486752" cy="561281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3" name="Google Shape;313;p32"/>
          <p:cNvSpPr/>
          <p:nvPr/>
        </p:nvSpPr>
        <p:spPr>
          <a:xfrm rot="10800000">
            <a:off x="360288" y="2765327"/>
            <a:ext cx="215733" cy="279200"/>
          </a:xfrm>
          <a:custGeom>
            <a:avLst/>
            <a:gdLst/>
            <a:ahLst/>
            <a:cxnLst/>
            <a:rect l="l" t="t" r="r" b="b"/>
            <a:pathLst>
              <a:path w="6472" h="8376" extrusionOk="0">
                <a:moveTo>
                  <a:pt x="3921" y="0"/>
                </a:moveTo>
                <a:cubicBezTo>
                  <a:pt x="2228" y="0"/>
                  <a:pt x="476" y="3468"/>
                  <a:pt x="167" y="5442"/>
                </a:cubicBezTo>
                <a:cubicBezTo>
                  <a:pt x="67" y="6009"/>
                  <a:pt x="0" y="6576"/>
                  <a:pt x="200" y="7110"/>
                </a:cubicBezTo>
                <a:cubicBezTo>
                  <a:pt x="550" y="8029"/>
                  <a:pt x="1226" y="8375"/>
                  <a:pt x="1984" y="8375"/>
                </a:cubicBezTo>
                <a:cubicBezTo>
                  <a:pt x="3181" y="8375"/>
                  <a:pt x="4584" y="7513"/>
                  <a:pt x="5237" y="6676"/>
                </a:cubicBezTo>
                <a:cubicBezTo>
                  <a:pt x="6271" y="5342"/>
                  <a:pt x="6472" y="3574"/>
                  <a:pt x="5838" y="2006"/>
                </a:cubicBezTo>
                <a:cubicBezTo>
                  <a:pt x="5273" y="561"/>
                  <a:pt x="4602" y="0"/>
                  <a:pt x="3921" y="0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4" name="Google Shape;314;p32"/>
          <p:cNvSpPr/>
          <p:nvPr/>
        </p:nvSpPr>
        <p:spPr>
          <a:xfrm rot="10800000">
            <a:off x="9779756" y="6132565"/>
            <a:ext cx="2215549" cy="1691995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5" name="Google Shape;315;p32"/>
          <p:cNvSpPr/>
          <p:nvPr/>
        </p:nvSpPr>
        <p:spPr>
          <a:xfrm rot="-9900022">
            <a:off x="7585717" y="5772245"/>
            <a:ext cx="2876889" cy="3784489"/>
          </a:xfrm>
          <a:custGeom>
            <a:avLst/>
            <a:gdLst/>
            <a:ahLst/>
            <a:cxnLst/>
            <a:rect l="l" t="t" r="r" b="b"/>
            <a:pathLst>
              <a:path w="31590" h="41556" extrusionOk="0">
                <a:moveTo>
                  <a:pt x="29555" y="1"/>
                </a:moveTo>
                <a:cubicBezTo>
                  <a:pt x="26787" y="1235"/>
                  <a:pt x="24785" y="2269"/>
                  <a:pt x="22016" y="3503"/>
                </a:cubicBezTo>
                <a:cubicBezTo>
                  <a:pt x="25386" y="9741"/>
                  <a:pt x="26253" y="17580"/>
                  <a:pt x="23151" y="23951"/>
                </a:cubicBezTo>
                <a:cubicBezTo>
                  <a:pt x="20484" y="29368"/>
                  <a:pt x="14659" y="33266"/>
                  <a:pt x="8730" y="33266"/>
                </a:cubicBezTo>
                <a:cubicBezTo>
                  <a:pt x="7686" y="33266"/>
                  <a:pt x="6639" y="33145"/>
                  <a:pt x="5605" y="32891"/>
                </a:cubicBezTo>
                <a:cubicBezTo>
                  <a:pt x="3737" y="35393"/>
                  <a:pt x="1869" y="37861"/>
                  <a:pt x="1" y="40363"/>
                </a:cubicBezTo>
                <a:cubicBezTo>
                  <a:pt x="2539" y="41150"/>
                  <a:pt x="5204" y="41555"/>
                  <a:pt x="7863" y="41555"/>
                </a:cubicBezTo>
                <a:cubicBezTo>
                  <a:pt x="11285" y="41555"/>
                  <a:pt x="14697" y="40885"/>
                  <a:pt x="17813" y="39495"/>
                </a:cubicBezTo>
                <a:cubicBezTo>
                  <a:pt x="26953" y="35426"/>
                  <a:pt x="31590" y="26053"/>
                  <a:pt x="31490" y="16346"/>
                </a:cubicBezTo>
                <a:cubicBezTo>
                  <a:pt x="31390" y="10908"/>
                  <a:pt x="30256" y="5371"/>
                  <a:pt x="29555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38040114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3"/>
          <p:cNvSpPr/>
          <p:nvPr/>
        </p:nvSpPr>
        <p:spPr>
          <a:xfrm flipH="1">
            <a:off x="8525869" y="-1532301"/>
            <a:ext cx="3666140" cy="2799797"/>
          </a:xfrm>
          <a:custGeom>
            <a:avLst/>
            <a:gdLst/>
            <a:ahLst/>
            <a:cxnLst/>
            <a:rect l="l" t="t" r="r" b="b"/>
            <a:pathLst>
              <a:path w="38949" h="29745" extrusionOk="0">
                <a:moveTo>
                  <a:pt x="20106" y="0"/>
                </a:moveTo>
                <a:cubicBezTo>
                  <a:pt x="17671" y="0"/>
                  <a:pt x="15210" y="382"/>
                  <a:pt x="12881" y="1123"/>
                </a:cubicBezTo>
                <a:cubicBezTo>
                  <a:pt x="11168" y="1674"/>
                  <a:pt x="9485" y="2408"/>
                  <a:pt x="7986" y="3326"/>
                </a:cubicBezTo>
                <a:cubicBezTo>
                  <a:pt x="3274" y="6202"/>
                  <a:pt x="1" y="11709"/>
                  <a:pt x="766" y="17155"/>
                </a:cubicBezTo>
                <a:cubicBezTo>
                  <a:pt x="1469" y="22204"/>
                  <a:pt x="5538" y="26365"/>
                  <a:pt x="10311" y="28262"/>
                </a:cubicBezTo>
                <a:cubicBezTo>
                  <a:pt x="11137" y="28598"/>
                  <a:pt x="12025" y="28873"/>
                  <a:pt x="12881" y="29088"/>
                </a:cubicBezTo>
                <a:cubicBezTo>
                  <a:pt x="14792" y="29547"/>
                  <a:pt x="16764" y="29744"/>
                  <a:pt x="18746" y="29744"/>
                </a:cubicBezTo>
                <a:cubicBezTo>
                  <a:pt x="20984" y="29744"/>
                  <a:pt x="23235" y="29493"/>
                  <a:pt x="25426" y="29088"/>
                </a:cubicBezTo>
                <a:cubicBezTo>
                  <a:pt x="27384" y="28721"/>
                  <a:pt x="29372" y="28231"/>
                  <a:pt x="31147" y="27283"/>
                </a:cubicBezTo>
                <a:cubicBezTo>
                  <a:pt x="36562" y="24345"/>
                  <a:pt x="38949" y="17186"/>
                  <a:pt x="37113" y="11312"/>
                </a:cubicBezTo>
                <a:cubicBezTo>
                  <a:pt x="34694" y="3549"/>
                  <a:pt x="27524" y="0"/>
                  <a:pt x="201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8" name="Google Shape;318;p33"/>
          <p:cNvSpPr/>
          <p:nvPr/>
        </p:nvSpPr>
        <p:spPr>
          <a:xfrm rot="1393323" flipH="1">
            <a:off x="-3224057" y="-1373381"/>
            <a:ext cx="7115856" cy="9604768"/>
          </a:xfrm>
          <a:custGeom>
            <a:avLst/>
            <a:gdLst/>
            <a:ahLst/>
            <a:cxnLst/>
            <a:rect l="l" t="t" r="r" b="b"/>
            <a:pathLst>
              <a:path w="35226" h="47547" extrusionOk="0">
                <a:moveTo>
                  <a:pt x="32216" y="0"/>
                </a:moveTo>
                <a:cubicBezTo>
                  <a:pt x="31279" y="0"/>
                  <a:pt x="30222" y="399"/>
                  <a:pt x="29354" y="843"/>
                </a:cubicBezTo>
                <a:cubicBezTo>
                  <a:pt x="23684" y="3778"/>
                  <a:pt x="18780" y="6447"/>
                  <a:pt x="14177" y="10983"/>
                </a:cubicBezTo>
                <a:cubicBezTo>
                  <a:pt x="14143" y="13285"/>
                  <a:pt x="18313" y="14152"/>
                  <a:pt x="17879" y="16387"/>
                </a:cubicBezTo>
                <a:cubicBezTo>
                  <a:pt x="17746" y="17188"/>
                  <a:pt x="17012" y="17755"/>
                  <a:pt x="16345" y="18222"/>
                </a:cubicBezTo>
                <a:cubicBezTo>
                  <a:pt x="14477" y="19556"/>
                  <a:pt x="12609" y="20890"/>
                  <a:pt x="10708" y="22191"/>
                </a:cubicBezTo>
                <a:cubicBezTo>
                  <a:pt x="9540" y="23058"/>
                  <a:pt x="8273" y="23959"/>
                  <a:pt x="7605" y="25260"/>
                </a:cubicBezTo>
                <a:cubicBezTo>
                  <a:pt x="6938" y="26561"/>
                  <a:pt x="7038" y="28396"/>
                  <a:pt x="8239" y="29230"/>
                </a:cubicBezTo>
                <a:cubicBezTo>
                  <a:pt x="9340" y="30030"/>
                  <a:pt x="11041" y="29797"/>
                  <a:pt x="11909" y="30831"/>
                </a:cubicBezTo>
                <a:cubicBezTo>
                  <a:pt x="12242" y="31198"/>
                  <a:pt x="12342" y="31598"/>
                  <a:pt x="12342" y="32032"/>
                </a:cubicBezTo>
                <a:cubicBezTo>
                  <a:pt x="12309" y="33299"/>
                  <a:pt x="11075" y="34667"/>
                  <a:pt x="9974" y="35601"/>
                </a:cubicBezTo>
                <a:cubicBezTo>
                  <a:pt x="6638" y="38336"/>
                  <a:pt x="3603" y="41438"/>
                  <a:pt x="934" y="44874"/>
                </a:cubicBezTo>
                <a:cubicBezTo>
                  <a:pt x="467" y="45441"/>
                  <a:pt x="0" y="46208"/>
                  <a:pt x="334" y="46876"/>
                </a:cubicBezTo>
                <a:cubicBezTo>
                  <a:pt x="548" y="47366"/>
                  <a:pt x="996" y="47547"/>
                  <a:pt x="1513" y="47547"/>
                </a:cubicBezTo>
                <a:cubicBezTo>
                  <a:pt x="2122" y="47547"/>
                  <a:pt x="2828" y="47297"/>
                  <a:pt x="3369" y="47009"/>
                </a:cubicBezTo>
                <a:cubicBezTo>
                  <a:pt x="8339" y="44307"/>
                  <a:pt x="13276" y="41605"/>
                  <a:pt x="18246" y="38937"/>
                </a:cubicBezTo>
                <a:cubicBezTo>
                  <a:pt x="20081" y="37936"/>
                  <a:pt x="24884" y="35134"/>
                  <a:pt x="23717" y="32365"/>
                </a:cubicBezTo>
                <a:cubicBezTo>
                  <a:pt x="23650" y="32265"/>
                  <a:pt x="23584" y="32132"/>
                  <a:pt x="23550" y="32032"/>
                </a:cubicBezTo>
                <a:cubicBezTo>
                  <a:pt x="23117" y="31264"/>
                  <a:pt x="22383" y="30697"/>
                  <a:pt x="21716" y="30130"/>
                </a:cubicBezTo>
                <a:cubicBezTo>
                  <a:pt x="21282" y="29797"/>
                  <a:pt x="20848" y="29430"/>
                  <a:pt x="20681" y="28896"/>
                </a:cubicBezTo>
                <a:cubicBezTo>
                  <a:pt x="20348" y="27962"/>
                  <a:pt x="20982" y="26961"/>
                  <a:pt x="21649" y="26194"/>
                </a:cubicBezTo>
                <a:cubicBezTo>
                  <a:pt x="23050" y="24526"/>
                  <a:pt x="24718" y="23092"/>
                  <a:pt x="26552" y="21958"/>
                </a:cubicBezTo>
                <a:cubicBezTo>
                  <a:pt x="27353" y="21457"/>
                  <a:pt x="28187" y="20990"/>
                  <a:pt x="28821" y="20323"/>
                </a:cubicBezTo>
                <a:cubicBezTo>
                  <a:pt x="29421" y="19623"/>
                  <a:pt x="29821" y="18622"/>
                  <a:pt x="29488" y="17755"/>
                </a:cubicBezTo>
                <a:cubicBezTo>
                  <a:pt x="29221" y="16987"/>
                  <a:pt x="28520" y="16520"/>
                  <a:pt x="27887" y="16087"/>
                </a:cubicBezTo>
                <a:cubicBezTo>
                  <a:pt x="26719" y="15286"/>
                  <a:pt x="25552" y="14519"/>
                  <a:pt x="24384" y="13718"/>
                </a:cubicBezTo>
                <a:cubicBezTo>
                  <a:pt x="24117" y="13552"/>
                  <a:pt x="23817" y="13352"/>
                  <a:pt x="23650" y="13085"/>
                </a:cubicBezTo>
                <a:cubicBezTo>
                  <a:pt x="22983" y="12084"/>
                  <a:pt x="24017" y="10816"/>
                  <a:pt x="24951" y="10083"/>
                </a:cubicBezTo>
                <a:cubicBezTo>
                  <a:pt x="25752" y="9415"/>
                  <a:pt x="35225" y="2377"/>
                  <a:pt x="33958" y="776"/>
                </a:cubicBezTo>
                <a:cubicBezTo>
                  <a:pt x="33521" y="213"/>
                  <a:pt x="32901" y="0"/>
                  <a:pt x="322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19" name="Google Shape;319;p33"/>
          <p:cNvSpPr/>
          <p:nvPr/>
        </p:nvSpPr>
        <p:spPr>
          <a:xfrm rot="-6299857" flipH="1">
            <a:off x="477786" y="-2024638"/>
            <a:ext cx="2876863" cy="3784455"/>
          </a:xfrm>
          <a:custGeom>
            <a:avLst/>
            <a:gdLst/>
            <a:ahLst/>
            <a:cxnLst/>
            <a:rect l="l" t="t" r="r" b="b"/>
            <a:pathLst>
              <a:path w="31590" h="41556" extrusionOk="0">
                <a:moveTo>
                  <a:pt x="29555" y="1"/>
                </a:moveTo>
                <a:cubicBezTo>
                  <a:pt x="26787" y="1235"/>
                  <a:pt x="24785" y="2269"/>
                  <a:pt x="22016" y="3503"/>
                </a:cubicBezTo>
                <a:cubicBezTo>
                  <a:pt x="25386" y="9741"/>
                  <a:pt x="26253" y="17580"/>
                  <a:pt x="23151" y="23951"/>
                </a:cubicBezTo>
                <a:cubicBezTo>
                  <a:pt x="20484" y="29368"/>
                  <a:pt x="14659" y="33266"/>
                  <a:pt x="8730" y="33266"/>
                </a:cubicBezTo>
                <a:cubicBezTo>
                  <a:pt x="7686" y="33266"/>
                  <a:pt x="6639" y="33145"/>
                  <a:pt x="5605" y="32891"/>
                </a:cubicBezTo>
                <a:cubicBezTo>
                  <a:pt x="3737" y="35393"/>
                  <a:pt x="1869" y="37861"/>
                  <a:pt x="1" y="40363"/>
                </a:cubicBezTo>
                <a:cubicBezTo>
                  <a:pt x="2539" y="41150"/>
                  <a:pt x="5204" y="41555"/>
                  <a:pt x="7863" y="41555"/>
                </a:cubicBezTo>
                <a:cubicBezTo>
                  <a:pt x="11285" y="41555"/>
                  <a:pt x="14697" y="40885"/>
                  <a:pt x="17813" y="39495"/>
                </a:cubicBezTo>
                <a:cubicBezTo>
                  <a:pt x="26953" y="35426"/>
                  <a:pt x="31590" y="26053"/>
                  <a:pt x="31490" y="16346"/>
                </a:cubicBezTo>
                <a:cubicBezTo>
                  <a:pt x="31390" y="10908"/>
                  <a:pt x="30256" y="5371"/>
                  <a:pt x="29555" y="1"/>
                </a:cubicBezTo>
                <a:close/>
              </a:path>
            </a:pathLst>
          </a:custGeom>
          <a:solidFill>
            <a:srgbClr val="6D82B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20" name="Google Shape;320;p33"/>
          <p:cNvSpPr/>
          <p:nvPr/>
        </p:nvSpPr>
        <p:spPr>
          <a:xfrm rot="-5400157" flipH="1">
            <a:off x="9804995" y="3718233"/>
            <a:ext cx="3438228" cy="4023687"/>
          </a:xfrm>
          <a:custGeom>
            <a:avLst/>
            <a:gdLst/>
            <a:ahLst/>
            <a:cxnLst/>
            <a:rect l="l" t="t" r="r" b="b"/>
            <a:pathLst>
              <a:path w="47011" h="55016" extrusionOk="0">
                <a:moveTo>
                  <a:pt x="31319" y="1"/>
                </a:moveTo>
                <a:cubicBezTo>
                  <a:pt x="31062" y="1"/>
                  <a:pt x="30811" y="69"/>
                  <a:pt x="30566" y="210"/>
                </a:cubicBezTo>
                <a:cubicBezTo>
                  <a:pt x="29532" y="810"/>
                  <a:pt x="29732" y="2378"/>
                  <a:pt x="30099" y="3545"/>
                </a:cubicBezTo>
                <a:cubicBezTo>
                  <a:pt x="30799" y="5947"/>
                  <a:pt x="31366" y="8416"/>
                  <a:pt x="32000" y="10851"/>
                </a:cubicBezTo>
                <a:cubicBezTo>
                  <a:pt x="32367" y="12252"/>
                  <a:pt x="35269" y="20091"/>
                  <a:pt x="33634" y="20291"/>
                </a:cubicBezTo>
                <a:cubicBezTo>
                  <a:pt x="33572" y="20299"/>
                  <a:pt x="33511" y="20302"/>
                  <a:pt x="33450" y="20302"/>
                </a:cubicBezTo>
                <a:cubicBezTo>
                  <a:pt x="32985" y="20302"/>
                  <a:pt x="32550" y="20089"/>
                  <a:pt x="32167" y="19824"/>
                </a:cubicBezTo>
                <a:cubicBezTo>
                  <a:pt x="28880" y="17769"/>
                  <a:pt x="28138" y="9336"/>
                  <a:pt x="23075" y="9336"/>
                </a:cubicBezTo>
                <a:cubicBezTo>
                  <a:pt x="22795" y="9336"/>
                  <a:pt x="22501" y="9362"/>
                  <a:pt x="22193" y="9416"/>
                </a:cubicBezTo>
                <a:cubicBezTo>
                  <a:pt x="20959" y="9616"/>
                  <a:pt x="20792" y="11351"/>
                  <a:pt x="21059" y="12585"/>
                </a:cubicBezTo>
                <a:cubicBezTo>
                  <a:pt x="22126" y="17322"/>
                  <a:pt x="25762" y="21258"/>
                  <a:pt x="27497" y="25861"/>
                </a:cubicBezTo>
                <a:cubicBezTo>
                  <a:pt x="27764" y="26595"/>
                  <a:pt x="27930" y="27563"/>
                  <a:pt x="27330" y="28030"/>
                </a:cubicBezTo>
                <a:cubicBezTo>
                  <a:pt x="27127" y="28182"/>
                  <a:pt x="26895" y="28243"/>
                  <a:pt x="26652" y="28243"/>
                </a:cubicBezTo>
                <a:cubicBezTo>
                  <a:pt x="26257" y="28243"/>
                  <a:pt x="25834" y="28082"/>
                  <a:pt x="25462" y="27896"/>
                </a:cubicBezTo>
                <a:cubicBezTo>
                  <a:pt x="21382" y="25938"/>
                  <a:pt x="16248" y="18646"/>
                  <a:pt x="11498" y="18646"/>
                </a:cubicBezTo>
                <a:cubicBezTo>
                  <a:pt x="11393" y="18646"/>
                  <a:pt x="11289" y="18649"/>
                  <a:pt x="11185" y="18656"/>
                </a:cubicBezTo>
                <a:cubicBezTo>
                  <a:pt x="10418" y="18723"/>
                  <a:pt x="9651" y="19190"/>
                  <a:pt x="9484" y="19924"/>
                </a:cubicBezTo>
                <a:cubicBezTo>
                  <a:pt x="9417" y="20391"/>
                  <a:pt x="9551" y="20858"/>
                  <a:pt x="9717" y="21258"/>
                </a:cubicBezTo>
                <a:cubicBezTo>
                  <a:pt x="11285" y="24994"/>
                  <a:pt x="15922" y="28630"/>
                  <a:pt x="18757" y="31499"/>
                </a:cubicBezTo>
                <a:cubicBezTo>
                  <a:pt x="19391" y="32133"/>
                  <a:pt x="20058" y="32833"/>
                  <a:pt x="20258" y="33734"/>
                </a:cubicBezTo>
                <a:cubicBezTo>
                  <a:pt x="20492" y="34601"/>
                  <a:pt x="20025" y="35735"/>
                  <a:pt x="19124" y="35869"/>
                </a:cubicBezTo>
                <a:cubicBezTo>
                  <a:pt x="19065" y="35876"/>
                  <a:pt x="19007" y="35880"/>
                  <a:pt x="18948" y="35880"/>
                </a:cubicBezTo>
                <a:cubicBezTo>
                  <a:pt x="18507" y="35880"/>
                  <a:pt x="18069" y="35671"/>
                  <a:pt x="17656" y="35435"/>
                </a:cubicBezTo>
                <a:cubicBezTo>
                  <a:pt x="13086" y="32933"/>
                  <a:pt x="9117" y="28864"/>
                  <a:pt x="4247" y="26929"/>
                </a:cubicBezTo>
                <a:cubicBezTo>
                  <a:pt x="3418" y="26599"/>
                  <a:pt x="2827" y="26455"/>
                  <a:pt x="2427" y="26455"/>
                </a:cubicBezTo>
                <a:cubicBezTo>
                  <a:pt x="1" y="26455"/>
                  <a:pt x="4664" y="31782"/>
                  <a:pt x="5981" y="33100"/>
                </a:cubicBezTo>
                <a:cubicBezTo>
                  <a:pt x="14221" y="41172"/>
                  <a:pt x="23160" y="48511"/>
                  <a:pt x="32667" y="55016"/>
                </a:cubicBezTo>
                <a:lnTo>
                  <a:pt x="45209" y="45075"/>
                </a:lnTo>
                <a:cubicBezTo>
                  <a:pt x="45877" y="44541"/>
                  <a:pt x="46544" y="43974"/>
                  <a:pt x="46811" y="43207"/>
                </a:cubicBezTo>
                <a:cubicBezTo>
                  <a:pt x="47011" y="42573"/>
                  <a:pt x="46911" y="41873"/>
                  <a:pt x="46811" y="41239"/>
                </a:cubicBezTo>
                <a:cubicBezTo>
                  <a:pt x="46171" y="36985"/>
                  <a:pt x="37310" y="1"/>
                  <a:pt x="313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21" name="Google Shape;321;p33"/>
          <p:cNvSpPr/>
          <p:nvPr/>
        </p:nvSpPr>
        <p:spPr>
          <a:xfrm rot="-88" flipH="1">
            <a:off x="10644966" y="73"/>
            <a:ext cx="5546953" cy="1750561"/>
          </a:xfrm>
          <a:custGeom>
            <a:avLst/>
            <a:gdLst/>
            <a:ahLst/>
            <a:cxnLst/>
            <a:rect l="l" t="t" r="r" b="b"/>
            <a:pathLst>
              <a:path w="42682" h="13470" extrusionOk="0">
                <a:moveTo>
                  <a:pt x="7083" y="1"/>
                </a:moveTo>
                <a:cubicBezTo>
                  <a:pt x="6276" y="1"/>
                  <a:pt x="5493" y="166"/>
                  <a:pt x="4896" y="529"/>
                </a:cubicBezTo>
                <a:cubicBezTo>
                  <a:pt x="2816" y="1845"/>
                  <a:pt x="1225" y="3864"/>
                  <a:pt x="521" y="6128"/>
                </a:cubicBezTo>
                <a:cubicBezTo>
                  <a:pt x="123" y="7383"/>
                  <a:pt x="1" y="8759"/>
                  <a:pt x="613" y="9922"/>
                </a:cubicBezTo>
                <a:cubicBezTo>
                  <a:pt x="1088" y="10872"/>
                  <a:pt x="2155" y="11597"/>
                  <a:pt x="3230" y="11597"/>
                </a:cubicBezTo>
                <a:cubicBezTo>
                  <a:pt x="3471" y="11597"/>
                  <a:pt x="3713" y="11561"/>
                  <a:pt x="3948" y="11482"/>
                </a:cubicBezTo>
                <a:cubicBezTo>
                  <a:pt x="5141" y="11115"/>
                  <a:pt x="5783" y="9861"/>
                  <a:pt x="6854" y="9249"/>
                </a:cubicBezTo>
                <a:cubicBezTo>
                  <a:pt x="7531" y="8843"/>
                  <a:pt x="8134" y="8673"/>
                  <a:pt x="8682" y="8673"/>
                </a:cubicBezTo>
                <a:cubicBezTo>
                  <a:pt x="10733" y="8673"/>
                  <a:pt x="12022" y="11053"/>
                  <a:pt x="13616" y="12308"/>
                </a:cubicBezTo>
                <a:cubicBezTo>
                  <a:pt x="14594" y="13078"/>
                  <a:pt x="15867" y="13470"/>
                  <a:pt x="17138" y="13470"/>
                </a:cubicBezTo>
                <a:cubicBezTo>
                  <a:pt x="18292" y="13470"/>
                  <a:pt x="19446" y="13147"/>
                  <a:pt x="20378" y="12492"/>
                </a:cubicBezTo>
                <a:cubicBezTo>
                  <a:pt x="22129" y="11216"/>
                  <a:pt x="23420" y="8844"/>
                  <a:pt x="25563" y="8844"/>
                </a:cubicBezTo>
                <a:cubicBezTo>
                  <a:pt x="25629" y="8844"/>
                  <a:pt x="25695" y="8847"/>
                  <a:pt x="25762" y="8851"/>
                </a:cubicBezTo>
                <a:cubicBezTo>
                  <a:pt x="27445" y="8974"/>
                  <a:pt x="28516" y="10565"/>
                  <a:pt x="29832" y="11605"/>
                </a:cubicBezTo>
                <a:cubicBezTo>
                  <a:pt x="31091" y="12586"/>
                  <a:pt x="32700" y="13060"/>
                  <a:pt x="34322" y="13060"/>
                </a:cubicBezTo>
                <a:cubicBezTo>
                  <a:pt x="35734" y="13060"/>
                  <a:pt x="37157" y="12700"/>
                  <a:pt x="38368" y="12003"/>
                </a:cubicBezTo>
                <a:cubicBezTo>
                  <a:pt x="40938" y="10473"/>
                  <a:pt x="42498" y="7627"/>
                  <a:pt x="42621" y="4721"/>
                </a:cubicBezTo>
                <a:cubicBezTo>
                  <a:pt x="42682" y="3589"/>
                  <a:pt x="42498" y="2395"/>
                  <a:pt x="41764" y="1478"/>
                </a:cubicBezTo>
                <a:cubicBezTo>
                  <a:pt x="41241" y="795"/>
                  <a:pt x="40346" y="316"/>
                  <a:pt x="39468" y="316"/>
                </a:cubicBezTo>
                <a:cubicBezTo>
                  <a:pt x="39165" y="316"/>
                  <a:pt x="38865" y="373"/>
                  <a:pt x="38582" y="499"/>
                </a:cubicBezTo>
                <a:cubicBezTo>
                  <a:pt x="36471" y="1416"/>
                  <a:pt x="37236" y="4598"/>
                  <a:pt x="35859" y="6373"/>
                </a:cubicBezTo>
                <a:cubicBezTo>
                  <a:pt x="35295" y="7125"/>
                  <a:pt x="34331" y="7514"/>
                  <a:pt x="33370" y="7514"/>
                </a:cubicBezTo>
                <a:cubicBezTo>
                  <a:pt x="32611" y="7514"/>
                  <a:pt x="31854" y="7271"/>
                  <a:pt x="31300" y="6771"/>
                </a:cubicBezTo>
                <a:cubicBezTo>
                  <a:pt x="29954" y="5547"/>
                  <a:pt x="30046" y="3405"/>
                  <a:pt x="28944" y="1937"/>
                </a:cubicBezTo>
                <a:cubicBezTo>
                  <a:pt x="28239" y="960"/>
                  <a:pt x="26988" y="443"/>
                  <a:pt x="25747" y="443"/>
                </a:cubicBezTo>
                <a:cubicBezTo>
                  <a:pt x="24890" y="443"/>
                  <a:pt x="24039" y="690"/>
                  <a:pt x="23376" y="1202"/>
                </a:cubicBezTo>
                <a:cubicBezTo>
                  <a:pt x="21571" y="2610"/>
                  <a:pt x="21357" y="5271"/>
                  <a:pt x="19582" y="6679"/>
                </a:cubicBezTo>
                <a:cubicBezTo>
                  <a:pt x="18894" y="7226"/>
                  <a:pt x="17991" y="7509"/>
                  <a:pt x="17093" y="7509"/>
                </a:cubicBezTo>
                <a:cubicBezTo>
                  <a:pt x="16434" y="7509"/>
                  <a:pt x="15776" y="7357"/>
                  <a:pt x="15207" y="7046"/>
                </a:cubicBezTo>
                <a:cubicBezTo>
                  <a:pt x="12759" y="5761"/>
                  <a:pt x="12362" y="2395"/>
                  <a:pt x="10097" y="835"/>
                </a:cubicBezTo>
                <a:cubicBezTo>
                  <a:pt x="9322" y="306"/>
                  <a:pt x="8180" y="1"/>
                  <a:pt x="70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22" name="Google Shape;322;p33"/>
          <p:cNvSpPr/>
          <p:nvPr/>
        </p:nvSpPr>
        <p:spPr>
          <a:xfrm flipH="1">
            <a:off x="1328245" y="5819666"/>
            <a:ext cx="271367" cy="312900"/>
          </a:xfrm>
          <a:custGeom>
            <a:avLst/>
            <a:gdLst/>
            <a:ahLst/>
            <a:cxnLst/>
            <a:rect l="l" t="t" r="r" b="b"/>
            <a:pathLst>
              <a:path w="8141" h="9387" extrusionOk="0">
                <a:moveTo>
                  <a:pt x="5810" y="0"/>
                </a:moveTo>
                <a:cubicBezTo>
                  <a:pt x="5333" y="0"/>
                  <a:pt x="4848" y="120"/>
                  <a:pt x="4437" y="346"/>
                </a:cubicBezTo>
                <a:cubicBezTo>
                  <a:pt x="3403" y="913"/>
                  <a:pt x="2736" y="1980"/>
                  <a:pt x="2203" y="3014"/>
                </a:cubicBezTo>
                <a:cubicBezTo>
                  <a:pt x="1435" y="4515"/>
                  <a:pt x="1" y="7984"/>
                  <a:pt x="2036" y="9152"/>
                </a:cubicBezTo>
                <a:cubicBezTo>
                  <a:pt x="2324" y="9315"/>
                  <a:pt x="2628" y="9387"/>
                  <a:pt x="2939" y="9387"/>
                </a:cubicBezTo>
                <a:cubicBezTo>
                  <a:pt x="4534" y="9387"/>
                  <a:pt x="6303" y="7495"/>
                  <a:pt x="6973" y="6350"/>
                </a:cubicBezTo>
                <a:cubicBezTo>
                  <a:pt x="7473" y="5483"/>
                  <a:pt x="7673" y="4482"/>
                  <a:pt x="7873" y="3481"/>
                </a:cubicBezTo>
                <a:cubicBezTo>
                  <a:pt x="8007" y="2614"/>
                  <a:pt x="8140" y="1613"/>
                  <a:pt x="7640" y="879"/>
                </a:cubicBezTo>
                <a:cubicBezTo>
                  <a:pt x="7238" y="276"/>
                  <a:pt x="6533" y="0"/>
                  <a:pt x="58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74240922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7DAE1-70BF-4F56-9A1A-CAAF8B20174F}" type="datetimeFigureOut">
              <a:rPr lang="en-US" smtClean="0"/>
              <a:t>21-Jan-23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15" b="0" i="0">
                <a:solidFill>
                  <a:schemeClr val="tx1"/>
                </a:solidFill>
                <a:latin typeface="MS PGothic"/>
                <a:cs typeface="MS PGothic"/>
              </a:defRPr>
            </a:lvl1pPr>
          </a:lstStyle>
          <a:p>
            <a:fld id="{8F49BF34-3411-4EFC-A8AC-3ECD14F8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92191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549940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6"/>
          <p:cNvSpPr txBox="1">
            <a:spLocks noGrp="1"/>
          </p:cNvSpPr>
          <p:nvPr>
            <p:ph type="title"/>
          </p:nvPr>
        </p:nvSpPr>
        <p:spPr>
          <a:xfrm>
            <a:off x="964600" y="681367"/>
            <a:ext cx="10262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4744062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Google Shape;11;p2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4" name="Google Shape;14;p2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407000" y="1905667"/>
            <a:ext cx="7378000" cy="23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667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500100" y="4373933"/>
            <a:ext cx="5192000" cy="578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360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092987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20" name="Google Shape;20;p3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21;p3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23" name="Google Shape;23;p3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24" name="Google Shape;24;p3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550950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4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29" name="Google Shape;29;p4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Google Shape;30;p4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32" name="Google Shape;32;p4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33" name="Google Shape;33;p4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949800" y="1524467"/>
            <a:ext cx="10290000" cy="3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7266729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5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39" name="Google Shape;39;p5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" name="Google Shape;40;p5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42" name="Google Shape;42;p5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43" name="Google Shape;43;p5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1"/>
          </p:nvPr>
        </p:nvSpPr>
        <p:spPr>
          <a:xfrm>
            <a:off x="932333" y="1536633"/>
            <a:ext cx="4848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2"/>
          </p:nvPr>
        </p:nvSpPr>
        <p:spPr>
          <a:xfrm>
            <a:off x="6411616" y="1536633"/>
            <a:ext cx="48480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247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9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79" name="Google Shape;79;p9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" name="Google Shape;80;p9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2" name="Google Shape;82;p9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83" name="Google Shape;83;p9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33995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ubTitle" idx="1"/>
          </p:nvPr>
        </p:nvSpPr>
        <p:spPr>
          <a:xfrm>
            <a:off x="33995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376679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6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50" name="Google Shape;50;p6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" name="Google Shape;51;p6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53" name="Google Shape;53;p6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54" name="Google Shape;54;p6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-10400" y="-17467"/>
            <a:ext cx="194400" cy="687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35690470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7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60" name="Google Shape;60;p7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" name="Google Shape;61;p7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63" name="Google Shape;63;p7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64" name="Google Shape;64;p7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65" name="Google Shape;65;p7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950967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950967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805916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8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70" name="Google Shape;70;p8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" name="Google Shape;71;p8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73" name="Google Shape;73;p8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74" name="Google Shape;74;p8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76" name="Google Shape;76;p8"/>
          <p:cNvSpPr txBox="1">
            <a:spLocks noGrp="1"/>
          </p:cNvSpPr>
          <p:nvPr>
            <p:ph type="title"/>
          </p:nvPr>
        </p:nvSpPr>
        <p:spPr>
          <a:xfrm>
            <a:off x="1851100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344632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9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79" name="Google Shape;79;p9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" name="Google Shape;80;p9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1" name="Google Shape;81;p9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82" name="Google Shape;82;p9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83" name="Google Shape;83;p9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33995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ubTitle" idx="1"/>
          </p:nvPr>
        </p:nvSpPr>
        <p:spPr>
          <a:xfrm>
            <a:off x="33995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4579725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017673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1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91" name="Google Shape;91;p11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11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3" name="Google Shape;93;p11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94" name="Google Shape;94;p11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95" name="Google Shape;95;p11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97" name="Google Shape;97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98" name="Google Shape;98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5230530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52780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3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02" name="Google Shape;102;p13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" name="Google Shape;103;p13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05" name="Google Shape;105;p13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06" name="Google Shape;106;p13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08" name="Google Shape;108;p13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4533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body" idx="1"/>
          </p:nvPr>
        </p:nvSpPr>
        <p:spPr>
          <a:xfrm>
            <a:off x="950967" y="1650075"/>
            <a:ext cx="10290000" cy="14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165324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4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12" name="Google Shape;112;p14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3" name="Google Shape;113;p14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15" name="Google Shape;115;p14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16" name="Google Shape;116;p14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18" name="Google Shape;118;p14"/>
          <p:cNvSpPr txBox="1">
            <a:spLocks noGrp="1"/>
          </p:cNvSpPr>
          <p:nvPr>
            <p:ph type="ctrTitle"/>
          </p:nvPr>
        </p:nvSpPr>
        <p:spPr>
          <a:xfrm>
            <a:off x="3785567" y="722267"/>
            <a:ext cx="4620800" cy="15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6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subTitle" idx="1"/>
          </p:nvPr>
        </p:nvSpPr>
        <p:spPr>
          <a:xfrm>
            <a:off x="3785656" y="2431983"/>
            <a:ext cx="4620800" cy="155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360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" name="Google Shape;120;p14"/>
          <p:cNvSpPr txBox="1"/>
          <p:nvPr/>
        </p:nvSpPr>
        <p:spPr>
          <a:xfrm>
            <a:off x="951633" y="5720067"/>
            <a:ext cx="102892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CREDITS: This presentation template was created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, including icons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 b="1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 </a:t>
            </a:r>
            <a:r>
              <a:rPr lang="en" sz="1333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rPr>
              <a:t>and infographics &amp; images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  <p:extLst>
      <p:ext uri="{BB962C8B-B14F-4D97-AF65-F5344CB8AC3E}">
        <p14:creationId xmlns:p14="http://schemas.microsoft.com/office/powerpoint/2010/main" val="343199610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5"/>
          <p:cNvGrpSpPr/>
          <p:nvPr/>
        </p:nvGrpSpPr>
        <p:grpSpPr>
          <a:xfrm>
            <a:off x="-10400" y="-17467"/>
            <a:ext cx="12213400" cy="6875600"/>
            <a:chOff x="-7800" y="-13100"/>
            <a:chExt cx="9160050" cy="5156700"/>
          </a:xfrm>
        </p:grpSpPr>
        <p:pic>
          <p:nvPicPr>
            <p:cNvPr id="123" name="Google Shape;123;p15"/>
            <p:cNvPicPr preferRelativeResize="0"/>
            <p:nvPr/>
          </p:nvPicPr>
          <p:blipFill>
            <a:blip r:embed="rId2">
              <a:alphaModFix amt="60000"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4" name="Google Shape;124;p15"/>
            <p:cNvSpPr/>
            <p:nvPr/>
          </p:nvSpPr>
          <p:spPr>
            <a:xfrm>
              <a:off x="-780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9006450" y="-13100"/>
              <a:ext cx="145800" cy="515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26" name="Google Shape;126;p15"/>
          <p:cNvSpPr/>
          <p:nvPr/>
        </p:nvSpPr>
        <p:spPr>
          <a:xfrm>
            <a:off x="9214333" y="3948000"/>
            <a:ext cx="2674800" cy="2684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8100019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27" name="Google Shape;127;p15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28" name="Google Shape;128;p15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30" name="Google Shape;130;p15"/>
          <p:cNvSpPr/>
          <p:nvPr/>
        </p:nvSpPr>
        <p:spPr>
          <a:xfrm>
            <a:off x="1022600" y="744600"/>
            <a:ext cx="2674800" cy="2684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8100019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31" name="Google Shape;131;p15"/>
          <p:cNvGrpSpPr/>
          <p:nvPr/>
        </p:nvGrpSpPr>
        <p:grpSpPr>
          <a:xfrm>
            <a:off x="9686331" y="254250"/>
            <a:ext cx="1025831" cy="1025831"/>
            <a:chOff x="1098500" y="150450"/>
            <a:chExt cx="1284000" cy="1284000"/>
          </a:xfrm>
        </p:grpSpPr>
        <p:sp>
          <p:nvSpPr>
            <p:cNvPr id="132" name="Google Shape;132;p15"/>
            <p:cNvSpPr/>
            <p:nvPr/>
          </p:nvSpPr>
          <p:spPr>
            <a:xfrm>
              <a:off x="1098500" y="150450"/>
              <a:ext cx="1284000" cy="1284000"/>
            </a:xfrm>
            <a:prstGeom prst="round2DiagRect">
              <a:avLst>
                <a:gd name="adj1" fmla="val 25524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28575" dir="30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1344200" y="375900"/>
              <a:ext cx="792600" cy="833100"/>
            </a:xfrm>
            <a:prstGeom prst="star10">
              <a:avLst>
                <a:gd name="adj" fmla="val 34664"/>
                <a:gd name="hf" fmla="val 105146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34" name="Google Shape;134;p15"/>
          <p:cNvSpPr/>
          <p:nvPr/>
        </p:nvSpPr>
        <p:spPr>
          <a:xfrm>
            <a:off x="797200" y="5894767"/>
            <a:ext cx="2268000" cy="25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</p:spTree>
    <p:extLst>
      <p:ext uri="{BB962C8B-B14F-4D97-AF65-F5344CB8AC3E}">
        <p14:creationId xmlns:p14="http://schemas.microsoft.com/office/powerpoint/2010/main" val="3050945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216987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6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1" y="1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6"/>
          <p:cNvSpPr/>
          <p:nvPr/>
        </p:nvSpPr>
        <p:spPr>
          <a:xfrm>
            <a:off x="-88233" y="0"/>
            <a:ext cx="2674800" cy="2684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accent2"/>
              </a:gs>
            </a:gsLst>
            <a:lin ang="8100019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457400" y="400200"/>
            <a:ext cx="11277200" cy="6057600"/>
            <a:chOff x="343050" y="300150"/>
            <a:chExt cx="8457900" cy="4543200"/>
          </a:xfrm>
        </p:grpSpPr>
        <p:sp>
          <p:nvSpPr>
            <p:cNvPr id="139" name="Google Shape;139;p16"/>
            <p:cNvSpPr/>
            <p:nvPr/>
          </p:nvSpPr>
          <p:spPr>
            <a:xfrm>
              <a:off x="343050" y="300150"/>
              <a:ext cx="8457900" cy="4543200"/>
            </a:xfrm>
            <a:prstGeom prst="rect">
              <a:avLst/>
            </a:prstGeom>
            <a:solidFill>
              <a:srgbClr val="F6F4F5">
                <a:alpha val="452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512700" y="437250"/>
              <a:ext cx="8118600" cy="42690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41" name="Google Shape;141;p16"/>
          <p:cNvSpPr/>
          <p:nvPr/>
        </p:nvSpPr>
        <p:spPr>
          <a:xfrm>
            <a:off x="8925200" y="835200"/>
            <a:ext cx="2268000" cy="25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42" name="Google Shape;142;p16"/>
          <p:cNvGrpSpPr/>
          <p:nvPr/>
        </p:nvGrpSpPr>
        <p:grpSpPr>
          <a:xfrm>
            <a:off x="950967" y="5106471"/>
            <a:ext cx="3163200" cy="925167"/>
            <a:chOff x="4422925" y="1161378"/>
            <a:chExt cx="2372400" cy="693875"/>
          </a:xfrm>
        </p:grpSpPr>
        <p:sp>
          <p:nvSpPr>
            <p:cNvPr id="143" name="Google Shape;143;p16"/>
            <p:cNvSpPr/>
            <p:nvPr/>
          </p:nvSpPr>
          <p:spPr>
            <a:xfrm rot="223493" flipH="1">
              <a:off x="4436197" y="1291344"/>
              <a:ext cx="2345856" cy="488217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4" name="Google Shape;144;p16"/>
            <p:cNvSpPr/>
            <p:nvPr/>
          </p:nvSpPr>
          <p:spPr>
            <a:xfrm rot="223493" flipH="1">
              <a:off x="4436197" y="1237069"/>
              <a:ext cx="2345856" cy="488217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45" name="Google Shape;145;p16"/>
          <p:cNvSpPr/>
          <p:nvPr/>
        </p:nvSpPr>
        <p:spPr>
          <a:xfrm>
            <a:off x="8925200" y="1145967"/>
            <a:ext cx="2268000" cy="25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10849765" y="5631867"/>
            <a:ext cx="1025831" cy="1025831"/>
            <a:chOff x="1098500" y="150450"/>
            <a:chExt cx="1284000" cy="1284000"/>
          </a:xfrm>
        </p:grpSpPr>
        <p:sp>
          <p:nvSpPr>
            <p:cNvPr id="147" name="Google Shape;147;p16"/>
            <p:cNvSpPr/>
            <p:nvPr/>
          </p:nvSpPr>
          <p:spPr>
            <a:xfrm>
              <a:off x="1098500" y="150450"/>
              <a:ext cx="1284000" cy="1284000"/>
            </a:xfrm>
            <a:prstGeom prst="round2DiagRect">
              <a:avLst>
                <a:gd name="adj1" fmla="val 25524"/>
                <a:gd name="adj2" fmla="val 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28575" dir="30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1344200" y="375900"/>
              <a:ext cx="792600" cy="833100"/>
            </a:xfrm>
            <a:prstGeom prst="star10">
              <a:avLst>
                <a:gd name="adj" fmla="val 34664"/>
                <a:gd name="hf" fmla="val 105146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grpSp>
        <p:nvGrpSpPr>
          <p:cNvPr id="149" name="Google Shape;149;p16"/>
          <p:cNvGrpSpPr/>
          <p:nvPr/>
        </p:nvGrpSpPr>
        <p:grpSpPr>
          <a:xfrm>
            <a:off x="-10400" y="-17467"/>
            <a:ext cx="12213600" cy="6882267"/>
            <a:chOff x="-7800" y="-13100"/>
            <a:chExt cx="9160200" cy="5161700"/>
          </a:xfrm>
        </p:grpSpPr>
        <p:sp>
          <p:nvSpPr>
            <p:cNvPr id="150" name="Google Shape;150;p16"/>
            <p:cNvSpPr/>
            <p:nvPr/>
          </p:nvSpPr>
          <p:spPr>
            <a:xfrm>
              <a:off x="-7800" y="-13100"/>
              <a:ext cx="9160200" cy="187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-7800" y="4961100"/>
              <a:ext cx="9160200" cy="187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</p:spTree>
    <p:extLst>
      <p:ext uri="{BB962C8B-B14F-4D97-AF65-F5344CB8AC3E}">
        <p14:creationId xmlns:p14="http://schemas.microsoft.com/office/powerpoint/2010/main" val="83712846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228" y="171294"/>
            <a:ext cx="10587545" cy="1392933"/>
          </a:xfrm>
        </p:spPr>
        <p:txBody>
          <a:bodyPr>
            <a:normAutofit/>
          </a:bodyPr>
          <a:lstStyle>
            <a:lvl1pPr algn="l">
              <a:defRPr sz="48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2227" y="1800148"/>
            <a:ext cx="10587547" cy="4682952"/>
          </a:xfrm>
        </p:spPr>
        <p:txBody>
          <a:bodyPr/>
          <a:lstStyle>
            <a:lvl1pPr algn="l">
              <a:defRPr sz="3733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DAE1-70BF-4F56-9A1A-CAAF8B20174F}" type="datetimeFigureOut">
              <a:rPr lang="en-US" smtClean="0"/>
              <a:t>21-Jan-23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BF34-3411-4EFC-A8AC-3ECD14F8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144360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413047" y="2003753"/>
            <a:ext cx="10180333" cy="203606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13047" y="4039822"/>
            <a:ext cx="10180333" cy="1628853"/>
          </a:xfrm>
        </p:spPr>
        <p:txBody>
          <a:bodyPr>
            <a:normAutofit/>
          </a:bodyPr>
          <a:lstStyle>
            <a:lvl1pPr marL="0" indent="0" algn="l">
              <a:buNone/>
              <a:defRPr sz="3733" b="0" i="0">
                <a:solidFill>
                  <a:srgbClr val="5EEC3C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8465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2228" y="171294"/>
            <a:ext cx="10587545" cy="1425247"/>
          </a:xfrm>
        </p:spPr>
        <p:txBody>
          <a:bodyPr>
            <a:normAutofit/>
          </a:bodyPr>
          <a:lstStyle>
            <a:lvl1pPr algn="l">
              <a:defRPr sz="4800" baseline="0">
                <a:solidFill>
                  <a:srgbClr val="5EEC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2227" y="2003754"/>
            <a:ext cx="10587547" cy="4275740"/>
          </a:xfrm>
        </p:spPr>
        <p:txBody>
          <a:bodyPr/>
          <a:lstStyle>
            <a:lvl1pPr algn="l">
              <a:defRPr sz="3733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DAE1-70BF-4F56-9A1A-CAAF8B20174F}" type="datetimeFigureOut">
              <a:rPr lang="en-US" smtClean="0"/>
              <a:t>21-Jan-23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BF34-3411-4EFC-A8AC-3ECD14F8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5470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20" y="374901"/>
            <a:ext cx="8551480" cy="1221639"/>
          </a:xfrm>
          <a:noFill/>
        </p:spPr>
        <p:txBody>
          <a:bodyPr>
            <a:normAutofit/>
          </a:bodyPr>
          <a:lstStyle>
            <a:lvl1pPr algn="l">
              <a:defRPr sz="4800">
                <a:solidFill>
                  <a:srgbClr val="5EEC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20" y="1596541"/>
            <a:ext cx="8551480" cy="4681415"/>
          </a:xfrm>
        </p:spPr>
        <p:txBody>
          <a:bodyPr/>
          <a:lstStyle>
            <a:lvl1pPr algn="l">
              <a:defRPr sz="3733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5074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14089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8163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20" y="171295"/>
            <a:ext cx="10994760" cy="1425245"/>
          </a:xfrm>
        </p:spPr>
        <p:txBody>
          <a:bodyPr>
            <a:normAutofit/>
          </a:bodyPr>
          <a:lstStyle>
            <a:lvl1pPr algn="l">
              <a:defRPr sz="4800" baseline="0">
                <a:solidFill>
                  <a:srgbClr val="5EEC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5836" y="2391925"/>
            <a:ext cx="5386917" cy="639763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5836" y="3021787"/>
            <a:ext cx="5386917" cy="3035059"/>
          </a:xfrm>
        </p:spPr>
        <p:txBody>
          <a:bodyPr/>
          <a:lstStyle>
            <a:lvl1pPr algn="ctr">
              <a:defRPr sz="3200">
                <a:solidFill>
                  <a:schemeClr val="tx1"/>
                </a:solidFill>
              </a:defRPr>
            </a:lvl1pPr>
            <a:lvl2pPr algn="ctr">
              <a:defRPr sz="2667">
                <a:solidFill>
                  <a:schemeClr val="tx1"/>
                </a:solidFill>
              </a:defRPr>
            </a:lvl2pPr>
            <a:lvl3pPr algn="ctr">
              <a:defRPr sz="2400">
                <a:solidFill>
                  <a:schemeClr val="tx1"/>
                </a:solidFill>
              </a:defRPr>
            </a:lvl3pPr>
            <a:lvl4pPr algn="ctr">
              <a:defRPr sz="2133">
                <a:solidFill>
                  <a:schemeClr val="tx1"/>
                </a:solidFill>
              </a:defRPr>
            </a:lvl4pPr>
            <a:lvl5pPr algn="ctr">
              <a:defRPr sz="2133">
                <a:solidFill>
                  <a:schemeClr val="tx1"/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1" y="2391925"/>
            <a:ext cx="5389033" cy="639763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tx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6001" y="3021787"/>
            <a:ext cx="5389033" cy="3035059"/>
          </a:xfrm>
        </p:spPr>
        <p:txBody>
          <a:bodyPr/>
          <a:lstStyle>
            <a:lvl1pPr algn="ctr">
              <a:defRPr sz="3200">
                <a:solidFill>
                  <a:schemeClr val="tx1"/>
                </a:solidFill>
              </a:defRPr>
            </a:lvl1pPr>
            <a:lvl2pPr algn="ctr">
              <a:defRPr sz="2667">
                <a:solidFill>
                  <a:schemeClr val="tx1"/>
                </a:solidFill>
              </a:defRPr>
            </a:lvl2pPr>
            <a:lvl3pPr algn="ctr">
              <a:defRPr sz="2400">
                <a:solidFill>
                  <a:schemeClr val="tx1"/>
                </a:solidFill>
              </a:defRPr>
            </a:lvl3pPr>
            <a:lvl4pPr algn="ctr">
              <a:defRPr sz="2133">
                <a:solidFill>
                  <a:schemeClr val="tx1"/>
                </a:solidFill>
              </a:defRPr>
            </a:lvl4pPr>
            <a:lvl5pPr algn="ctr">
              <a:defRPr sz="2133">
                <a:solidFill>
                  <a:schemeClr val="tx1"/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30558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58449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53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_rels/slideMaster6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26" Type="http://schemas.openxmlformats.org/officeDocument/2006/relationships/slideLayout" Target="../slideLayouts/slideLayout66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34" Type="http://schemas.openxmlformats.org/officeDocument/2006/relationships/theme" Target="../theme/theme6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5" Type="http://schemas.openxmlformats.org/officeDocument/2006/relationships/slideLayout" Target="../slideLayouts/slideLayout65.xml"/><Relationship Id="rId33" Type="http://schemas.openxmlformats.org/officeDocument/2006/relationships/slideLayout" Target="../slideLayouts/slideLayout73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29" Type="http://schemas.openxmlformats.org/officeDocument/2006/relationships/slideLayout" Target="../slideLayouts/slideLayout69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24" Type="http://schemas.openxmlformats.org/officeDocument/2006/relationships/slideLayout" Target="../slideLayouts/slideLayout64.xml"/><Relationship Id="rId32" Type="http://schemas.openxmlformats.org/officeDocument/2006/relationships/slideLayout" Target="../slideLayouts/slideLayout72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31" Type="http://schemas.openxmlformats.org/officeDocument/2006/relationships/slideLayout" Target="../slideLayouts/slideLayout71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slideLayout" Target="../slideLayouts/slideLayout62.xml"/><Relationship Id="rId27" Type="http://schemas.openxmlformats.org/officeDocument/2006/relationships/slideLayout" Target="../slideLayouts/slideLayout67.xml"/><Relationship Id="rId30" Type="http://schemas.openxmlformats.org/officeDocument/2006/relationships/slideLayout" Target="../slideLayouts/slideLayout70.xml"/><Relationship Id="rId8" Type="http://schemas.openxmlformats.org/officeDocument/2006/relationships/slideLayout" Target="../slideLayouts/slideLayout48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2" Type="http://schemas.openxmlformats.org/officeDocument/2006/relationships/slideLayout" Target="../slideLayouts/slideLayout75.xml"/><Relationship Id="rId1" Type="http://schemas.openxmlformats.org/officeDocument/2006/relationships/slideLayout" Target="../slideLayouts/slideLayout74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8.xml"/><Relationship Id="rId3" Type="http://schemas.openxmlformats.org/officeDocument/2006/relationships/slideLayout" Target="../slideLayouts/slideLayout78.xml"/><Relationship Id="rId7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7.xml"/><Relationship Id="rId17" Type="http://schemas.openxmlformats.org/officeDocument/2006/relationships/theme" Target="../theme/theme8.xml"/><Relationship Id="rId2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91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85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8.xml"/><Relationship Id="rId12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93.xml"/><Relationship Id="rId1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95.xml"/><Relationship Id="rId9" Type="http://schemas.openxmlformats.org/officeDocument/2006/relationships/slideLayout" Target="../slideLayouts/slideLayout100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650079"/>
            <a:ext cx="10290000" cy="4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16734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82" r:id="rId1"/>
    <p:sldLayoutId id="2147483883" r:id="rId2"/>
    <p:sldLayoutId id="2147483884" r:id="rId3"/>
    <p:sldLayoutId id="2147483885" r:id="rId4"/>
    <p:sldLayoutId id="2147483886" r:id="rId5"/>
    <p:sldLayoutId id="2147483887" r:id="rId6"/>
    <p:sldLayoutId id="2147483888" r:id="rId7"/>
    <p:sldLayoutId id="2147483889" r:id="rId8"/>
    <p:sldLayoutId id="2147483890" r:id="rId9"/>
    <p:sldLayoutId id="2147483891" r:id="rId10"/>
    <p:sldLayoutId id="2147483892" r:id="rId11"/>
    <p:sldLayoutId id="2147483893" r:id="rId12"/>
    <p:sldLayoutId id="2147483894" r:id="rId13"/>
    <p:sldLayoutId id="2147483895" r:id="rId14"/>
    <p:sldLayoutId id="2147483896" r:id="rId15"/>
    <p:sldLayoutId id="2147483897" r:id="rId16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475" tIns="92475" rIns="92475" bIns="9247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4283782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66" name="Google Shape;166;p22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77848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904" r:id="rId1"/>
    <p:sldLayoutId id="2147483905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4371335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650079"/>
            <a:ext cx="10290000" cy="4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94755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969" r:id="rId1"/>
    <p:sldLayoutId id="2147483970" r:id="rId2"/>
    <p:sldLayoutId id="2147483971" r:id="rId3"/>
    <p:sldLayoutId id="2147483972" r:id="rId4"/>
    <p:sldLayoutId id="2147483973" r:id="rId5"/>
    <p:sldLayoutId id="2147483974" r:id="rId6"/>
    <p:sldLayoutId id="2147483975" r:id="rId7"/>
    <p:sldLayoutId id="2147483976" r:id="rId8"/>
    <p:sldLayoutId id="2147483977" r:id="rId9"/>
    <p:sldLayoutId id="2147483978" r:id="rId10"/>
    <p:sldLayoutId id="2147483979" r:id="rId11"/>
    <p:sldLayoutId id="2147483980" r:id="rId12"/>
    <p:sldLayoutId id="2147483981" r:id="rId13"/>
    <p:sldLayoutId id="2147483982" r:id="rId14"/>
    <p:sldLayoutId id="2147483983" r:id="rId15"/>
    <p:sldLayoutId id="2147483984" r:id="rId16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11433"/>
            <a:ext cx="10290000" cy="9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676400" y="1605267"/>
            <a:ext cx="8839200" cy="4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040168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997" r:id="rId1"/>
    <p:sldLayoutId id="2147483998" r:id="rId2"/>
    <p:sldLayoutId id="2147483999" r:id="rId3"/>
    <p:sldLayoutId id="2147484000" r:id="rId4"/>
    <p:sldLayoutId id="2147484001" r:id="rId5"/>
    <p:sldLayoutId id="2147484002" r:id="rId6"/>
    <p:sldLayoutId id="2147484003" r:id="rId7"/>
    <p:sldLayoutId id="2147484004" r:id="rId8"/>
    <p:sldLayoutId id="2147484005" r:id="rId9"/>
    <p:sldLayoutId id="2147484006" r:id="rId10"/>
    <p:sldLayoutId id="2147484007" r:id="rId11"/>
    <p:sldLayoutId id="2147484008" r:id="rId12"/>
    <p:sldLayoutId id="2147484009" r:id="rId13"/>
    <p:sldLayoutId id="2147484010" r:id="rId14"/>
    <p:sldLayoutId id="2147484011" r:id="rId15"/>
    <p:sldLayoutId id="2147484012" r:id="rId16"/>
    <p:sldLayoutId id="2147484013" r:id="rId17"/>
    <p:sldLayoutId id="2147484014" r:id="rId18"/>
    <p:sldLayoutId id="2147484015" r:id="rId19"/>
    <p:sldLayoutId id="2147484016" r:id="rId20"/>
    <p:sldLayoutId id="2147484017" r:id="rId21"/>
    <p:sldLayoutId id="2147484018" r:id="rId22"/>
    <p:sldLayoutId id="2147484019" r:id="rId23"/>
    <p:sldLayoutId id="2147484020" r:id="rId24"/>
    <p:sldLayoutId id="2147484021" r:id="rId25"/>
    <p:sldLayoutId id="2147484022" r:id="rId26"/>
    <p:sldLayoutId id="2147484023" r:id="rId27"/>
    <p:sldLayoutId id="2147484024" r:id="rId28"/>
    <p:sldLayoutId id="2147484025" r:id="rId29"/>
    <p:sldLayoutId id="2147484026" r:id="rId30"/>
    <p:sldLayoutId id="2147484027" r:id="rId31"/>
    <p:sldLayoutId id="2147484028" r:id="rId32"/>
    <p:sldLayoutId id="2147484029" r:id="rId33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49">
          <p15:clr>
            <a:srgbClr val="EA4335"/>
          </p15:clr>
        </p15:guide>
        <p15:guide id="4" pos="5311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97">
          <p15:clr>
            <a:srgbClr val="EA4335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25" name="Google Shape;325;p34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604441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031" r:id="rId1"/>
    <p:sldLayoutId id="214748403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617733"/>
            <a:ext cx="10290000" cy="7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taatliches"/>
              <a:buNone/>
              <a:defRPr sz="3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650079"/>
            <a:ext cx="10290000" cy="44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●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○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ectral"/>
              <a:buChar char="■"/>
              <a:defRPr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7824552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  <p:sldLayoutId id="2147484071" r:id="rId12"/>
    <p:sldLayoutId id="2147484072" r:id="rId13"/>
    <p:sldLayoutId id="2147484073" r:id="rId14"/>
    <p:sldLayoutId id="2147484074" r:id="rId15"/>
    <p:sldLayoutId id="2147484075" r:id="rId16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21-Jan-23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/>
        </p:nvSpPr>
        <p:spPr>
          <a:xfrm>
            <a:off x="-12200" y="6951663"/>
            <a:ext cx="11186167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3804720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115" r:id="rId2"/>
    <p:sldLayoutId id="2147484116" r:id="rId3"/>
    <p:sldLayoutId id="2147484117" r:id="rId4"/>
    <p:sldLayoutId id="2147484118" r:id="rId5"/>
    <p:sldLayoutId id="2147484119" r:id="rId6"/>
    <p:sldLayoutId id="2147484120" r:id="rId7"/>
    <p:sldLayoutId id="2147484121" r:id="rId8"/>
    <p:sldLayoutId id="2147484122" r:id="rId9"/>
    <p:sldLayoutId id="2147484123" r:id="rId10"/>
    <p:sldLayoutId id="2147484124" r:id="rId11"/>
    <p:sldLayoutId id="2147484125" r:id="rId12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hantKyiThar/online_restaurant_management" TargetMode="External"/><Relationship Id="rId2" Type="http://schemas.openxmlformats.org/officeDocument/2006/relationships/hyperlink" Target="http://localhost:8080/" TargetMode="External"/><Relationship Id="rId1" Type="http://schemas.openxmlformats.org/officeDocument/2006/relationships/slideLayout" Target="../slideLayouts/slideLayout9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CD21B-7E79-E19E-8166-C2FAFCC31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91408"/>
            <a:ext cx="7766936" cy="1237592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Restaurant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A7B962-35FD-B3BB-1DE4-20832D4420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381" y="3429000"/>
            <a:ext cx="7224173" cy="1018032"/>
          </a:xfrm>
        </p:spPr>
        <p:txBody>
          <a:bodyPr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40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Team Gigabyte</a:t>
            </a:r>
          </a:p>
        </p:txBody>
      </p:sp>
    </p:spTree>
    <p:extLst>
      <p:ext uri="{BB962C8B-B14F-4D97-AF65-F5344CB8AC3E}">
        <p14:creationId xmlns:p14="http://schemas.microsoft.com/office/powerpoint/2010/main" val="9803249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CD21B-7E79-E19E-8166-C2FAFCC31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810204"/>
            <a:ext cx="7766936" cy="1237592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629986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99A6-41EB-E068-E482-90A0B7281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26" y="500418"/>
            <a:ext cx="10475373" cy="861391"/>
          </a:xfrm>
        </p:spPr>
        <p:txBody>
          <a:bodyPr>
            <a:normAutofit/>
          </a:bodyPr>
          <a:lstStyle/>
          <a:p>
            <a:r>
              <a:rPr lang="en-US" dirty="0"/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6BD75-E376-E4D3-683C-467258B4A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52" y="1869421"/>
            <a:ext cx="10587547" cy="4682952"/>
          </a:xfrm>
        </p:spPr>
        <p:txBody>
          <a:bodyPr>
            <a:normAutofit/>
          </a:bodyPr>
          <a:lstStyle/>
          <a:p>
            <a:pPr algn="just"/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Restaurant Management System includes admin</a:t>
            </a:r>
            <a:r>
              <a:rPr lang="en-US" sz="3200" dirty="0">
                <a:latin typeface="Georgia" panose="02040502050405020303" pitchFamily="18" charset="0"/>
              </a:rPr>
              <a:t> and</a:t>
            </a:r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 staff. In this system, </a:t>
            </a:r>
          </a:p>
          <a:p>
            <a:pPr lvl="1" algn="just"/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 It's intended to assist admin and staff in carrying out the most critical managerial   tasks.</a:t>
            </a:r>
          </a:p>
          <a:p>
            <a:pPr lvl="1" algn="just"/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can know order list detail, workforce management, stock balance.</a:t>
            </a:r>
          </a:p>
        </p:txBody>
      </p:sp>
    </p:spTree>
    <p:extLst>
      <p:ext uri="{BB962C8B-B14F-4D97-AF65-F5344CB8AC3E}">
        <p14:creationId xmlns:p14="http://schemas.microsoft.com/office/powerpoint/2010/main" val="31890861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99A6-41EB-E068-E482-90A0B7281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27" y="374901"/>
            <a:ext cx="10350883" cy="861391"/>
          </a:xfrm>
        </p:spPr>
        <p:txBody>
          <a:bodyPr>
            <a:normAutofit/>
          </a:bodyPr>
          <a:lstStyle/>
          <a:p>
            <a:r>
              <a:rPr lang="en-US" dirty="0"/>
              <a:t>Admin Role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6BD75-E376-E4D3-683C-467258B4A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3200" dirty="0">
                <a:latin typeface="Georgia" panose="02040502050405020303" pitchFamily="18" charset="0"/>
              </a:rPr>
              <a:t>In admin role, </a:t>
            </a:r>
            <a:endParaRPr lang="en-US" sz="3200" b="0" i="0" u="none" strike="noStrike" dirty="0">
              <a:effectLst/>
              <a:latin typeface="Georgia" panose="02040502050405020303" pitchFamily="18" charset="0"/>
            </a:endParaRPr>
          </a:p>
          <a:p>
            <a:pPr lvl="1" algn="just"/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 </a:t>
            </a:r>
            <a:r>
              <a:rPr lang="en-US" sz="3200" dirty="0">
                <a:latin typeface="Georgia" panose="02040502050405020303" pitchFamily="18" charset="0"/>
              </a:rPr>
              <a:t>can create food List</a:t>
            </a:r>
            <a:endParaRPr lang="en-US" sz="3200" b="0" i="0" u="none" strike="noStrike" dirty="0">
              <a:effectLst/>
              <a:latin typeface="Georgia" panose="02040502050405020303" pitchFamily="18" charset="0"/>
            </a:endParaRPr>
          </a:p>
          <a:p>
            <a:pPr lvl="1" algn="just"/>
            <a:r>
              <a:rPr lang="en-US" sz="3200" dirty="0">
                <a:latin typeface="Georgia" panose="02040502050405020303" pitchFamily="18" charset="0"/>
              </a:rPr>
              <a:t>c</a:t>
            </a:r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an view, update and delete all food list data</a:t>
            </a:r>
          </a:p>
          <a:p>
            <a:pPr lvl="1" algn="just"/>
            <a:r>
              <a:rPr lang="en-US" sz="3200" dirty="0">
                <a:latin typeface="Georgia" panose="02040502050405020303" pitchFamily="18" charset="0"/>
              </a:rPr>
              <a:t>c</a:t>
            </a:r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an view, create, update and delete staff list data</a:t>
            </a:r>
            <a:endParaRPr lang="en-US" sz="3200" dirty="0">
              <a:latin typeface="Georgia" panose="02040502050405020303" pitchFamily="18" charset="0"/>
            </a:endParaRPr>
          </a:p>
          <a:p>
            <a:pPr lvl="1" algn="just"/>
            <a:r>
              <a:rPr lang="en-US" sz="3200" dirty="0">
                <a:latin typeface="Georgia" panose="02040502050405020303" pitchFamily="18" charset="0"/>
              </a:rPr>
              <a:t>c</a:t>
            </a:r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an view order list and detail order</a:t>
            </a:r>
          </a:p>
        </p:txBody>
      </p:sp>
    </p:spTree>
    <p:extLst>
      <p:ext uri="{BB962C8B-B14F-4D97-AF65-F5344CB8AC3E}">
        <p14:creationId xmlns:p14="http://schemas.microsoft.com/office/powerpoint/2010/main" val="38432822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99A6-41EB-E068-E482-90A0B7281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26" y="479488"/>
            <a:ext cx="10419955" cy="861391"/>
          </a:xfrm>
        </p:spPr>
        <p:txBody>
          <a:bodyPr>
            <a:normAutofit/>
          </a:bodyPr>
          <a:lstStyle/>
          <a:p>
            <a:r>
              <a:rPr lang="en-US" dirty="0"/>
              <a:t>Staff Role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6BD75-E376-E4D3-683C-467258B4A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Georgia" panose="02040502050405020303" pitchFamily="18" charset="0"/>
              </a:rPr>
              <a:t>In staff role, </a:t>
            </a:r>
            <a:endParaRPr lang="en-US" sz="3200" b="0" i="0" u="none" strike="noStrike" dirty="0">
              <a:effectLst/>
              <a:latin typeface="Georgia" panose="02040502050405020303" pitchFamily="18" charset="0"/>
            </a:endParaRPr>
          </a:p>
          <a:p>
            <a:pPr lvl="1"/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 </a:t>
            </a:r>
            <a:r>
              <a:rPr lang="en-US" sz="3200" dirty="0">
                <a:latin typeface="Georgia" panose="02040502050405020303" pitchFamily="18" charset="0"/>
              </a:rPr>
              <a:t>can view food items and category</a:t>
            </a:r>
            <a:endParaRPr lang="en-US" sz="3200" b="0" i="0" u="none" strike="noStrike" dirty="0">
              <a:effectLst/>
              <a:latin typeface="Georgia" panose="02040502050405020303" pitchFamily="18" charset="0"/>
            </a:endParaRPr>
          </a:p>
          <a:p>
            <a:pPr lvl="1"/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can order by choosing food items</a:t>
            </a:r>
          </a:p>
          <a:p>
            <a:pPr lvl="1"/>
            <a:r>
              <a:rPr lang="en-US" sz="3200" dirty="0">
                <a:latin typeface="Georgia" panose="02040502050405020303" pitchFamily="18" charset="0"/>
              </a:rPr>
              <a:t>can checkout order after confirming</a:t>
            </a:r>
          </a:p>
          <a:p>
            <a:pPr lvl="1"/>
            <a:r>
              <a:rPr lang="en-US" sz="3200" dirty="0">
                <a:latin typeface="Georgia" panose="02040502050405020303" pitchFamily="18" charset="0"/>
              </a:rPr>
              <a:t>c</a:t>
            </a:r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an view </a:t>
            </a:r>
            <a:r>
              <a:rPr lang="en-US" sz="3200" dirty="0">
                <a:latin typeface="Georgia" panose="02040502050405020303" pitchFamily="18" charset="0"/>
              </a:rPr>
              <a:t>profile and change password</a:t>
            </a:r>
          </a:p>
          <a:p>
            <a:pPr lvl="1"/>
            <a:r>
              <a:rPr lang="en-US" sz="3200" dirty="0">
                <a:latin typeface="Georgia" panose="02040502050405020303" pitchFamily="18" charset="0"/>
              </a:rPr>
              <a:t>c</a:t>
            </a:r>
            <a:r>
              <a:rPr lang="en-US" sz="3200" b="0" i="0" u="none" strike="noStrike" dirty="0">
                <a:effectLst/>
                <a:latin typeface="Georgia" panose="02040502050405020303" pitchFamily="18" charset="0"/>
              </a:rPr>
              <a:t>an view order list by staff </a:t>
            </a:r>
            <a:r>
              <a:rPr lang="en-US" sz="3200" dirty="0">
                <a:latin typeface="Georgia" panose="02040502050405020303" pitchFamily="18" charset="0"/>
              </a:rPr>
              <a:t>ID</a:t>
            </a:r>
            <a:endParaRPr lang="en-US" sz="3200" b="0" i="0" u="none" strike="noStrike" dirty="0">
              <a:effectLst/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0686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99A6-41EB-E068-E482-90A0B7281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26" y="479488"/>
            <a:ext cx="10419955" cy="861391"/>
          </a:xfrm>
        </p:spPr>
        <p:txBody>
          <a:bodyPr>
            <a:normAutofit/>
          </a:bodyPr>
          <a:lstStyle/>
          <a:p>
            <a:r>
              <a:rPr lang="en-US" dirty="0"/>
              <a:t>Project flow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152BA459-8397-F116-F512-266EEC2A05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526696"/>
              </p:ext>
            </p:extLst>
          </p:nvPr>
        </p:nvGraphicFramePr>
        <p:xfrm>
          <a:off x="1341582" y="959845"/>
          <a:ext cx="9508836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47839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0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99A6-41EB-E068-E482-90A0B7281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26" y="479488"/>
            <a:ext cx="10419955" cy="861391"/>
          </a:xfrm>
        </p:spPr>
        <p:txBody>
          <a:bodyPr>
            <a:normAutofit/>
          </a:bodyPr>
          <a:lstStyle/>
          <a:p>
            <a:r>
              <a:rPr lang="en-US" dirty="0"/>
              <a:t>Project flow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12F556-0BC2-91D2-84D6-8C18E33B9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206" y="1867767"/>
            <a:ext cx="8515587" cy="464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4843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99A6-41EB-E068-E482-90A0B7281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26" y="479488"/>
            <a:ext cx="10419955" cy="861391"/>
          </a:xfrm>
        </p:spPr>
        <p:txBody>
          <a:bodyPr>
            <a:normAutofit/>
          </a:bodyPr>
          <a:lstStyle/>
          <a:p>
            <a:r>
              <a:rPr lang="en-US" dirty="0"/>
              <a:t>ER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40F89C-7CDF-247C-029E-7436BB1E7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422" y="1888738"/>
            <a:ext cx="5228359" cy="482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4865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D37A3-71DB-5A17-1063-FA8AD5DE9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155" y="171698"/>
            <a:ext cx="6087245" cy="1320800"/>
          </a:xfrm>
        </p:spPr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EF35B-C95F-66BE-512B-15CFA5D6E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3155" y="2268354"/>
            <a:ext cx="5907136" cy="38415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"/>
            </a:pPr>
            <a:r>
              <a:rPr lang="en-US" sz="3200" dirty="0" err="1"/>
              <a:t>Khant</a:t>
            </a:r>
            <a:r>
              <a:rPr lang="en-US" sz="3200" dirty="0"/>
              <a:t> Kyi Thar</a:t>
            </a:r>
          </a:p>
          <a:p>
            <a:pPr>
              <a:buFont typeface="Wingdings" panose="05000000000000000000" pitchFamily="2" charset="2"/>
              <a:buChar char=""/>
            </a:pPr>
            <a:r>
              <a:rPr lang="en-US" sz="3200" dirty="0"/>
              <a:t>Aye </a:t>
            </a:r>
            <a:r>
              <a:rPr lang="en-US" sz="3200" dirty="0" err="1"/>
              <a:t>Moh</a:t>
            </a:r>
            <a:r>
              <a:rPr lang="en-US" sz="3200" dirty="0"/>
              <a:t> </a:t>
            </a:r>
            <a:r>
              <a:rPr lang="en-US" sz="3200" dirty="0" err="1"/>
              <a:t>Moh</a:t>
            </a:r>
            <a:r>
              <a:rPr lang="en-US" sz="3200" dirty="0"/>
              <a:t> Win</a:t>
            </a:r>
          </a:p>
          <a:p>
            <a:pPr>
              <a:buFont typeface="Wingdings" panose="05000000000000000000" pitchFamily="2" charset="2"/>
              <a:buChar char=""/>
            </a:pPr>
            <a:r>
              <a:rPr lang="en-US" sz="3200" dirty="0"/>
              <a:t>Khine Phyu </a:t>
            </a:r>
            <a:r>
              <a:rPr lang="en-US" sz="3200" dirty="0" err="1"/>
              <a:t>Phyu</a:t>
            </a:r>
            <a:r>
              <a:rPr lang="en-US" sz="3200" dirty="0"/>
              <a:t> Win</a:t>
            </a:r>
          </a:p>
        </p:txBody>
      </p:sp>
    </p:spTree>
    <p:extLst>
      <p:ext uri="{BB962C8B-B14F-4D97-AF65-F5344CB8AC3E}">
        <p14:creationId xmlns:p14="http://schemas.microsoft.com/office/powerpoint/2010/main" val="31450380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D37A3-71DB-5A17-1063-FA8AD5DE9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156" y="171698"/>
            <a:ext cx="5339100" cy="1320800"/>
          </a:xfrm>
        </p:spPr>
        <p:txBody>
          <a:bodyPr/>
          <a:lstStyle/>
          <a:p>
            <a:r>
              <a:rPr lang="en-US" dirty="0"/>
              <a:t>Project Show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EF35B-C95F-66BE-512B-15CFA5D6E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3155" y="2268354"/>
            <a:ext cx="10340590" cy="38415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"/>
            </a:pPr>
            <a:r>
              <a:rPr lang="en-US" dirty="0">
                <a:hlinkClick r:id="rId2"/>
              </a:rPr>
              <a:t>http://localhost:8080/</a:t>
            </a:r>
            <a:endParaRPr lang="en-US" dirty="0"/>
          </a:p>
          <a:p>
            <a:pPr>
              <a:buFont typeface="Wingdings" panose="05000000000000000000" pitchFamily="2" charset="2"/>
              <a:buChar char=""/>
            </a:pPr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pPr lvl="1">
              <a:buFont typeface="Wingdings" panose="05000000000000000000" pitchFamily="2" charset="2"/>
              <a:buChar char=""/>
            </a:pPr>
            <a:r>
              <a:rPr lang="en-US" dirty="0">
                <a:solidFill>
                  <a:schemeClr val="tx2"/>
                </a:solidFill>
                <a:hlinkClick r:id="rId3"/>
              </a:rPr>
              <a:t>https://github.com/KhantKyiThar/online_restaurant_management</a:t>
            </a:r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4499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Elegant Digital Shopping List Theme by Slidesgo">
  <a:themeElements>
    <a:clrScheme name="Simple Light">
      <a:dk1>
        <a:srgbClr val="353434"/>
      </a:dk1>
      <a:lt1>
        <a:srgbClr val="FFF5FA"/>
      </a:lt1>
      <a:dk2>
        <a:srgbClr val="CEE8FF"/>
      </a:dk2>
      <a:lt2>
        <a:srgbClr val="6FA8DC"/>
      </a:lt2>
      <a:accent1>
        <a:srgbClr val="D3ADE5"/>
      </a:accent1>
      <a:accent2>
        <a:srgbClr val="FFC7E0"/>
      </a:accent2>
      <a:accent3>
        <a:srgbClr val="EB7AB4"/>
      </a:accent3>
      <a:accent4>
        <a:srgbClr val="FFFFFF"/>
      </a:accent4>
      <a:accent5>
        <a:srgbClr val="FFFFFF"/>
      </a:accent5>
      <a:accent6>
        <a:srgbClr val="FFFFFF"/>
      </a:accent6>
      <a:hlink>
        <a:srgbClr val="35343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1_Elegant Digital Shopping List Theme by Slidesgo">
  <a:themeElements>
    <a:clrScheme name="Simple Light">
      <a:dk1>
        <a:srgbClr val="353434"/>
      </a:dk1>
      <a:lt1>
        <a:srgbClr val="FFF5FA"/>
      </a:lt1>
      <a:dk2>
        <a:srgbClr val="CEE8FF"/>
      </a:dk2>
      <a:lt2>
        <a:srgbClr val="6FA8DC"/>
      </a:lt2>
      <a:accent1>
        <a:srgbClr val="D3ADE5"/>
      </a:accent1>
      <a:accent2>
        <a:srgbClr val="FFC7E0"/>
      </a:accent2>
      <a:accent3>
        <a:srgbClr val="EB7AB4"/>
      </a:accent3>
      <a:accent4>
        <a:srgbClr val="FFFFFF"/>
      </a:accent4>
      <a:accent5>
        <a:srgbClr val="FFFFFF"/>
      </a:accent5>
      <a:accent6>
        <a:srgbClr val="FFFFFF"/>
      </a:accent6>
      <a:hlink>
        <a:srgbClr val="35343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Mood Disorders by Slidesgo">
  <a:themeElements>
    <a:clrScheme name="Simple Light">
      <a:dk1>
        <a:srgbClr val="656565"/>
      </a:dk1>
      <a:lt1>
        <a:srgbClr val="598A6D"/>
      </a:lt1>
      <a:dk2>
        <a:srgbClr val="6D82BB"/>
      </a:dk2>
      <a:lt2>
        <a:srgbClr val="DEA631"/>
      </a:lt2>
      <a:accent1>
        <a:srgbClr val="D88279"/>
      </a:accent1>
      <a:accent2>
        <a:srgbClr val="F2C9D1"/>
      </a:accent2>
      <a:accent3>
        <a:srgbClr val="F1DFE5"/>
      </a:accent3>
      <a:accent4>
        <a:srgbClr val="FFFFFF"/>
      </a:accent4>
      <a:accent5>
        <a:srgbClr val="FFFFFF"/>
      </a:accent5>
      <a:accent6>
        <a:srgbClr val="FFFFFF"/>
      </a:accent6>
      <a:hlink>
        <a:srgbClr val="65656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2_Elegant Digital Shopping List Theme by Slidesgo">
  <a:themeElements>
    <a:clrScheme name="Simple Light">
      <a:dk1>
        <a:srgbClr val="353434"/>
      </a:dk1>
      <a:lt1>
        <a:srgbClr val="FFF5FA"/>
      </a:lt1>
      <a:dk2>
        <a:srgbClr val="CEE8FF"/>
      </a:dk2>
      <a:lt2>
        <a:srgbClr val="6FA8DC"/>
      </a:lt2>
      <a:accent1>
        <a:srgbClr val="D3ADE5"/>
      </a:accent1>
      <a:accent2>
        <a:srgbClr val="FFC7E0"/>
      </a:accent2>
      <a:accent3>
        <a:srgbClr val="EB7AB4"/>
      </a:accent3>
      <a:accent4>
        <a:srgbClr val="FFFFFF"/>
      </a:accent4>
      <a:accent5>
        <a:srgbClr val="FFFFFF"/>
      </a:accent5>
      <a:accent6>
        <a:srgbClr val="FFFFFF"/>
      </a:accent6>
      <a:hlink>
        <a:srgbClr val="35343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Elegant Digital Shopping List Theme by Slidesgo</Template>
  <TotalTime>189</TotalTime>
  <Words>180</Words>
  <Application>Microsoft Office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10</vt:i4>
      </vt:variant>
    </vt:vector>
  </HeadingPairs>
  <TitlesOfParts>
    <vt:vector size="32" baseType="lpstr">
      <vt:lpstr>MS PGothic</vt:lpstr>
      <vt:lpstr>Alfa Slab One</vt:lpstr>
      <vt:lpstr>Arial</vt:lpstr>
      <vt:lpstr>Calibri</vt:lpstr>
      <vt:lpstr>Georgia</vt:lpstr>
      <vt:lpstr>Lato</vt:lpstr>
      <vt:lpstr>Lora</vt:lpstr>
      <vt:lpstr>Proxima Nova</vt:lpstr>
      <vt:lpstr>Proxima Nova Semibold</vt:lpstr>
      <vt:lpstr>Rubik</vt:lpstr>
      <vt:lpstr>Spectral</vt:lpstr>
      <vt:lpstr>Staatliches</vt:lpstr>
      <vt:lpstr>Wingdings</vt:lpstr>
      <vt:lpstr>Elegant Digital Shopping List Theme by Slidesgo</vt:lpstr>
      <vt:lpstr>Slidesgo Final Pages</vt:lpstr>
      <vt:lpstr>1_Slidesgo Final Pages</vt:lpstr>
      <vt:lpstr>2_Slidesgo Final Pages</vt:lpstr>
      <vt:lpstr>1_Elegant Digital Shopping List Theme by Slidesgo</vt:lpstr>
      <vt:lpstr>Mood Disorders by Slidesgo</vt:lpstr>
      <vt:lpstr>6_Slidesgo Final Pages</vt:lpstr>
      <vt:lpstr>2_Elegant Digital Shopping List Theme by Slidesgo</vt:lpstr>
      <vt:lpstr>Office Theme</vt:lpstr>
      <vt:lpstr>Restaurant Management</vt:lpstr>
      <vt:lpstr>Project Introduction</vt:lpstr>
      <vt:lpstr>Admin Role</vt:lpstr>
      <vt:lpstr>Staff Role</vt:lpstr>
      <vt:lpstr>Project flow</vt:lpstr>
      <vt:lpstr>Project flow</vt:lpstr>
      <vt:lpstr>ER Diagram</vt:lpstr>
      <vt:lpstr>Team Members</vt:lpstr>
      <vt:lpstr>Project Show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Good Morning</dc:title>
  <dc:creator>Khine Phyu Phyu Win female</dc:creator>
  <cp:lastModifiedBy>HL</cp:lastModifiedBy>
  <cp:revision>3</cp:revision>
  <dcterms:created xsi:type="dcterms:W3CDTF">2023-01-18T14:21:16Z</dcterms:created>
  <dcterms:modified xsi:type="dcterms:W3CDTF">2023-01-21T14:31:34Z</dcterms:modified>
</cp:coreProperties>
</file>

<file path=docProps/thumbnail.jpeg>
</file>